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0"/>
  </p:notesMasterIdLst>
  <p:handoutMasterIdLst>
    <p:handoutMasterId r:id="rId31"/>
  </p:handoutMasterIdLst>
  <p:sldIdLst>
    <p:sldId id="256" r:id="rId2"/>
    <p:sldId id="267" r:id="rId3"/>
    <p:sldId id="268" r:id="rId4"/>
    <p:sldId id="269" r:id="rId5"/>
    <p:sldId id="271" r:id="rId6"/>
    <p:sldId id="261" r:id="rId7"/>
    <p:sldId id="273" r:id="rId8"/>
    <p:sldId id="274" r:id="rId9"/>
    <p:sldId id="275" r:id="rId10"/>
    <p:sldId id="262" r:id="rId11"/>
    <p:sldId id="280" r:id="rId12"/>
    <p:sldId id="284" r:id="rId13"/>
    <p:sldId id="282" r:id="rId14"/>
    <p:sldId id="283" r:id="rId15"/>
    <p:sldId id="281" r:id="rId16"/>
    <p:sldId id="287" r:id="rId17"/>
    <p:sldId id="290" r:id="rId18"/>
    <p:sldId id="289" r:id="rId19"/>
    <p:sldId id="288" r:id="rId20"/>
    <p:sldId id="286" r:id="rId21"/>
    <p:sldId id="285" r:id="rId22"/>
    <p:sldId id="295" r:id="rId23"/>
    <p:sldId id="297" r:id="rId24"/>
    <p:sldId id="296" r:id="rId25"/>
    <p:sldId id="294" r:id="rId26"/>
    <p:sldId id="293" r:id="rId27"/>
    <p:sldId id="292" r:id="rId28"/>
    <p:sldId id="298" r:id="rId29"/>
  </p:sldIdLst>
  <p:sldSz cx="12188825" cy="6858000"/>
  <p:notesSz cx="6858000" cy="9144000"/>
  <p:defaultTextStyle>
    <a:defPPr rtl="0"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5" pos="3839">
          <p15:clr>
            <a:srgbClr val="A4A3A4"/>
          </p15:clr>
        </p15:guide>
        <p15:guide id="6" pos="100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073A0DAA-6AF3-43AB-8588-CEC1D06C72B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6824" autoAdjust="0"/>
  </p:normalViewPr>
  <p:slideViewPr>
    <p:cSldViewPr showGuides="1">
      <p:cViewPr varScale="1">
        <p:scale>
          <a:sx n="91" d="100"/>
          <a:sy n="91" d="100"/>
        </p:scale>
        <p:origin x="322" y="67"/>
      </p:cViewPr>
      <p:guideLst>
        <p:guide orient="horz" pos="2160"/>
        <p:guide pos="3839"/>
        <p:guide pos="1007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99" d="100"/>
          <a:sy n="99" d="100"/>
        </p:scale>
        <p:origin x="2820" y="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C18CD539-FAD5-4365-8C96-1C15728EA4FB}" type="datetime2">
              <a: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2017年12月27日</a:t>
            </a:fld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4360E59-1627-4404-ACC5-51C744AB0F27}" type="slidenum">
              <a:rPr lang="en-US" altLang="zh-CN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‹#›</a:t>
            </a:fld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162254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noProof="0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07D6BDDC-F39A-4E16-93D6-E40B88AA6D58}" type="datetime2">
              <a:rPr lang="zh-CN" altLang="en-US" smtClean="0"/>
              <a:pPr/>
              <a:t>2017年12月27日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zh-CN" altLang="en-US" noProof="0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CN" altLang="en-US" noProof="0" dirty="0"/>
              <a:t>单击此处编辑母版文本样式</a:t>
            </a:r>
          </a:p>
          <a:p>
            <a:pPr lvl="1" rtl="0"/>
            <a:r>
              <a:rPr lang="zh-CN" altLang="en-US" noProof="0" dirty="0"/>
              <a:t>第二级</a:t>
            </a:r>
          </a:p>
          <a:p>
            <a:pPr lvl="2" rtl="0"/>
            <a:r>
              <a:rPr lang="zh-CN" altLang="en-US" noProof="0" dirty="0"/>
              <a:t>第三级</a:t>
            </a:r>
          </a:p>
          <a:p>
            <a:pPr lvl="3" rtl="0"/>
            <a:r>
              <a:rPr lang="zh-CN" altLang="en-US" noProof="0" dirty="0"/>
              <a:t>第四级</a:t>
            </a:r>
          </a:p>
          <a:p>
            <a:pPr lvl="4" rtl="0"/>
            <a:r>
              <a:rPr lang="zh-CN" altLang="en-US" noProof="0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noProof="0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841221E5-7225-48EB-A4EE-420E7BFCF705}" type="slidenum">
              <a:rPr lang="en-US" altLang="zh-CN" noProof="0" smtClean="0"/>
              <a:pPr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5566699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2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2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2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2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2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41221E5-7225-48EB-A4EE-420E7BFCF705}" type="slidenum">
              <a:rPr lang="en-US" altLang="zh-CN" smtClean="0"/>
              <a:pPr rtl="0"/>
              <a:t>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171383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41221E5-7225-48EB-A4EE-420E7BFCF705}" type="slidenum">
              <a:rPr lang="en-US" altLang="zh-CN" smtClean="0"/>
              <a:pPr rtl="0"/>
              <a:t>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983018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41221E5-7225-48EB-A4EE-420E7BFCF705}" type="slidenum">
              <a:rPr lang="en-US" altLang="zh-CN" smtClean="0"/>
              <a:pPr rtl="0"/>
              <a:t>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490514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41221E5-7225-48EB-A4EE-420E7BFCF705}" type="slidenum">
              <a:rPr lang="en-US" altLang="zh-CN" smtClean="0"/>
              <a:pPr rtl="0"/>
              <a:t>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070178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41221E5-7225-48EB-A4EE-420E7BFCF705}" type="slidenum">
              <a:rPr lang="en-US" altLang="zh-CN" smtClean="0"/>
              <a:pPr rtl="0"/>
              <a:t>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44390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41221E5-7225-48EB-A4EE-420E7BFCF705}" type="slidenum">
              <a:rPr lang="en-US" altLang="zh-CN" smtClean="0"/>
              <a:pPr rtl="0"/>
              <a:t>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156460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41221E5-7225-48EB-A4EE-420E7BFCF705}" type="slidenum">
              <a:rPr lang="en-US" altLang="zh-CN" smtClean="0"/>
              <a:pPr rtl="0"/>
              <a:t>10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432108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​ 7"/>
          <p:cNvSpPr/>
          <p:nvPr/>
        </p:nvSpPr>
        <p:spPr bwMode="ltGray">
          <a:xfrm>
            <a:off x="11579384" y="5638800"/>
            <a:ext cx="609441" cy="1219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zh-CN" altLang="en-US" noProof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​ 8"/>
          <p:cNvSpPr/>
          <p:nvPr/>
        </p:nvSpPr>
        <p:spPr bwMode="gray">
          <a:xfrm>
            <a:off x="11274663" y="5638800"/>
            <a:ext cx="304721" cy="1219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zh-CN" altLang="en-US" noProof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 bwMode="ltGray">
          <a:xfrm>
            <a:off x="1218883" y="0"/>
            <a:ext cx="60944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zh-CN" altLang="en-US" noProof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 bwMode="gray">
          <a:xfrm>
            <a:off x="0" y="0"/>
            <a:ext cx="1218883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zh-CN" altLang="en-US" noProof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​ 11"/>
          <p:cNvSpPr/>
          <p:nvPr/>
        </p:nvSpPr>
        <p:spPr bwMode="ltGray">
          <a:xfrm>
            <a:off x="0" y="5638800"/>
            <a:ext cx="12188825" cy="1219200"/>
          </a:xfrm>
          <a:prstGeom prst="rect">
            <a:avLst/>
          </a:prstGeom>
          <a:solidFill>
            <a:schemeClr val="accent1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zh-CN" altLang="en-US" noProof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3" name="直接连接符 12"/>
          <p:cNvCxnSpPr/>
          <p:nvPr/>
        </p:nvCxnSpPr>
        <p:spPr bwMode="white">
          <a:xfrm>
            <a:off x="11573293" y="5638800"/>
            <a:ext cx="0" cy="12192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​ 13"/>
          <p:cNvSpPr/>
          <p:nvPr/>
        </p:nvSpPr>
        <p:spPr bwMode="black">
          <a:xfrm>
            <a:off x="0" y="5643132"/>
            <a:ext cx="1216152" cy="1214868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zh-CN" altLang="en-US" noProof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5" name="直接连接符 14"/>
          <p:cNvCxnSpPr/>
          <p:nvPr/>
        </p:nvCxnSpPr>
        <p:spPr bwMode="white">
          <a:xfrm>
            <a:off x="1218884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 bwMode="white">
          <a:xfrm>
            <a:off x="0" y="5631204"/>
            <a:ext cx="1828325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Pi"/>
          <p:cNvSpPr>
            <a:spLocks/>
          </p:cNvSpPr>
          <p:nvPr/>
        </p:nvSpPr>
        <p:spPr bwMode="white">
          <a:xfrm>
            <a:off x="276462" y="6032500"/>
            <a:ext cx="593189" cy="519176"/>
          </a:xfrm>
          <a:custGeom>
            <a:avLst/>
            <a:gdLst>
              <a:gd name="T0" fmla="*/ 411 w 426"/>
              <a:gd name="T1" fmla="*/ 0 h 372"/>
              <a:gd name="T2" fmla="*/ 90 w 426"/>
              <a:gd name="T3" fmla="*/ 0 h 372"/>
              <a:gd name="T4" fmla="*/ 3 w 426"/>
              <a:gd name="T5" fmla="*/ 64 h 372"/>
              <a:gd name="T6" fmla="*/ 12 w 426"/>
              <a:gd name="T7" fmla="*/ 83 h 372"/>
              <a:gd name="T8" fmla="*/ 17 w 426"/>
              <a:gd name="T9" fmla="*/ 83 h 372"/>
              <a:gd name="T10" fmla="*/ 31 w 426"/>
              <a:gd name="T11" fmla="*/ 73 h 372"/>
              <a:gd name="T12" fmla="*/ 90 w 426"/>
              <a:gd name="T13" fmla="*/ 30 h 372"/>
              <a:gd name="T14" fmla="*/ 131 w 426"/>
              <a:gd name="T15" fmla="*/ 30 h 372"/>
              <a:gd name="T16" fmla="*/ 61 w 426"/>
              <a:gd name="T17" fmla="*/ 334 h 372"/>
              <a:gd name="T18" fmla="*/ 61 w 426"/>
              <a:gd name="T19" fmla="*/ 355 h 372"/>
              <a:gd name="T20" fmla="*/ 72 w 426"/>
              <a:gd name="T21" fmla="*/ 359 h 372"/>
              <a:gd name="T22" fmla="*/ 83 w 426"/>
              <a:gd name="T23" fmla="*/ 355 h 372"/>
              <a:gd name="T24" fmla="*/ 161 w 426"/>
              <a:gd name="T25" fmla="*/ 30 h 372"/>
              <a:gd name="T26" fmla="*/ 272 w 426"/>
              <a:gd name="T27" fmla="*/ 30 h 372"/>
              <a:gd name="T28" fmla="*/ 253 w 426"/>
              <a:gd name="T29" fmla="*/ 270 h 372"/>
              <a:gd name="T30" fmla="*/ 277 w 426"/>
              <a:gd name="T31" fmla="*/ 355 h 372"/>
              <a:gd name="T32" fmla="*/ 322 w 426"/>
              <a:gd name="T33" fmla="*/ 372 h 372"/>
              <a:gd name="T34" fmla="*/ 335 w 426"/>
              <a:gd name="T35" fmla="*/ 371 h 372"/>
              <a:gd name="T36" fmla="*/ 417 w 426"/>
              <a:gd name="T37" fmla="*/ 280 h 372"/>
              <a:gd name="T38" fmla="*/ 406 w 426"/>
              <a:gd name="T39" fmla="*/ 262 h 372"/>
              <a:gd name="T40" fmla="*/ 388 w 426"/>
              <a:gd name="T41" fmla="*/ 273 h 372"/>
              <a:gd name="T42" fmla="*/ 331 w 426"/>
              <a:gd name="T43" fmla="*/ 341 h 372"/>
              <a:gd name="T44" fmla="*/ 298 w 426"/>
              <a:gd name="T45" fmla="*/ 333 h 372"/>
              <a:gd name="T46" fmla="*/ 283 w 426"/>
              <a:gd name="T47" fmla="*/ 272 h 372"/>
              <a:gd name="T48" fmla="*/ 302 w 426"/>
              <a:gd name="T49" fmla="*/ 30 h 372"/>
              <a:gd name="T50" fmla="*/ 411 w 426"/>
              <a:gd name="T51" fmla="*/ 30 h 372"/>
              <a:gd name="T52" fmla="*/ 426 w 426"/>
              <a:gd name="T53" fmla="*/ 15 h 372"/>
              <a:gd name="T54" fmla="*/ 411 w 426"/>
              <a:gd name="T55" fmla="*/ 0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26" h="372">
                <a:moveTo>
                  <a:pt x="411" y="0"/>
                </a:moveTo>
                <a:cubicBezTo>
                  <a:pt x="90" y="0"/>
                  <a:pt x="90" y="0"/>
                  <a:pt x="90" y="0"/>
                </a:cubicBezTo>
                <a:cubicBezTo>
                  <a:pt x="25" y="0"/>
                  <a:pt x="4" y="61"/>
                  <a:pt x="3" y="64"/>
                </a:cubicBezTo>
                <a:cubicBezTo>
                  <a:pt x="0" y="71"/>
                  <a:pt x="4" y="80"/>
                  <a:pt x="12" y="83"/>
                </a:cubicBezTo>
                <a:cubicBezTo>
                  <a:pt x="14" y="83"/>
                  <a:pt x="15" y="83"/>
                  <a:pt x="17" y="83"/>
                </a:cubicBezTo>
                <a:cubicBezTo>
                  <a:pt x="23" y="83"/>
                  <a:pt x="29" y="80"/>
                  <a:pt x="31" y="73"/>
                </a:cubicBezTo>
                <a:cubicBezTo>
                  <a:pt x="31" y="73"/>
                  <a:pt x="46" y="30"/>
                  <a:pt x="90" y="30"/>
                </a:cubicBezTo>
                <a:cubicBezTo>
                  <a:pt x="131" y="30"/>
                  <a:pt x="131" y="30"/>
                  <a:pt x="131" y="30"/>
                </a:cubicBezTo>
                <a:cubicBezTo>
                  <a:pt x="129" y="83"/>
                  <a:pt x="118" y="274"/>
                  <a:pt x="61" y="334"/>
                </a:cubicBezTo>
                <a:cubicBezTo>
                  <a:pt x="55" y="340"/>
                  <a:pt x="55" y="350"/>
                  <a:pt x="61" y="355"/>
                </a:cubicBezTo>
                <a:cubicBezTo>
                  <a:pt x="64" y="358"/>
                  <a:pt x="68" y="359"/>
                  <a:pt x="72" y="359"/>
                </a:cubicBezTo>
                <a:cubicBezTo>
                  <a:pt x="76" y="359"/>
                  <a:pt x="80" y="358"/>
                  <a:pt x="83" y="355"/>
                </a:cubicBezTo>
                <a:cubicBezTo>
                  <a:pt x="148" y="286"/>
                  <a:pt x="159" y="84"/>
                  <a:pt x="161" y="30"/>
                </a:cubicBezTo>
                <a:cubicBezTo>
                  <a:pt x="272" y="30"/>
                  <a:pt x="272" y="30"/>
                  <a:pt x="272" y="30"/>
                </a:cubicBezTo>
                <a:cubicBezTo>
                  <a:pt x="253" y="270"/>
                  <a:pt x="253" y="270"/>
                  <a:pt x="253" y="270"/>
                </a:cubicBezTo>
                <a:cubicBezTo>
                  <a:pt x="253" y="272"/>
                  <a:pt x="248" y="327"/>
                  <a:pt x="277" y="355"/>
                </a:cubicBezTo>
                <a:cubicBezTo>
                  <a:pt x="289" y="366"/>
                  <a:pt x="304" y="372"/>
                  <a:pt x="322" y="372"/>
                </a:cubicBezTo>
                <a:cubicBezTo>
                  <a:pt x="326" y="372"/>
                  <a:pt x="330" y="372"/>
                  <a:pt x="335" y="371"/>
                </a:cubicBezTo>
                <a:cubicBezTo>
                  <a:pt x="398" y="362"/>
                  <a:pt x="416" y="283"/>
                  <a:pt x="417" y="280"/>
                </a:cubicBezTo>
                <a:cubicBezTo>
                  <a:pt x="419" y="271"/>
                  <a:pt x="414" y="264"/>
                  <a:pt x="406" y="262"/>
                </a:cubicBezTo>
                <a:cubicBezTo>
                  <a:pt x="398" y="260"/>
                  <a:pt x="390" y="265"/>
                  <a:pt x="388" y="273"/>
                </a:cubicBezTo>
                <a:cubicBezTo>
                  <a:pt x="388" y="274"/>
                  <a:pt x="373" y="335"/>
                  <a:pt x="331" y="341"/>
                </a:cubicBezTo>
                <a:cubicBezTo>
                  <a:pt x="316" y="343"/>
                  <a:pt x="306" y="341"/>
                  <a:pt x="298" y="333"/>
                </a:cubicBezTo>
                <a:cubicBezTo>
                  <a:pt x="282" y="318"/>
                  <a:pt x="282" y="284"/>
                  <a:pt x="283" y="272"/>
                </a:cubicBezTo>
                <a:cubicBezTo>
                  <a:pt x="302" y="30"/>
                  <a:pt x="302" y="30"/>
                  <a:pt x="302" y="30"/>
                </a:cubicBezTo>
                <a:cubicBezTo>
                  <a:pt x="411" y="30"/>
                  <a:pt x="411" y="30"/>
                  <a:pt x="411" y="30"/>
                </a:cubicBezTo>
                <a:cubicBezTo>
                  <a:pt x="419" y="30"/>
                  <a:pt x="426" y="24"/>
                  <a:pt x="426" y="15"/>
                </a:cubicBezTo>
                <a:cubicBezTo>
                  <a:pt x="426" y="7"/>
                  <a:pt x="419" y="0"/>
                  <a:pt x="411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  <a:extLst/>
        </p:spPr>
        <p:txBody>
          <a:bodyPr vert="horz" wrap="square" lIns="121899" tIns="60949" rIns="121899" bIns="60949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zh-CN" altLang="en-US" noProof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428669" y="1600200"/>
            <a:ext cx="8329031" cy="2680127"/>
          </a:xfrm>
        </p:spPr>
        <p:txBody>
          <a:bodyPr rtlCol="0">
            <a:noAutofit/>
          </a:bodyPr>
          <a:lstStyle>
            <a:lvl1pPr>
              <a:defRPr sz="54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2428669" y="4344915"/>
            <a:ext cx="7516442" cy="1116085"/>
          </a:xfrm>
        </p:spPr>
        <p:txBody>
          <a:bodyPr rtlCol="0">
            <a:normAutofit/>
          </a:bodyPr>
          <a:lstStyle>
            <a:lvl1pPr marL="0" indent="0" algn="l">
              <a:spcBef>
                <a:spcPts val="0"/>
              </a:spcBef>
              <a:buNone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zh-CN" altLang="en-US" noProof="0"/>
              <a:t>单击此处编辑母版副标题样式</a:t>
            </a:r>
            <a:endParaRPr lang="zh-CN" altLang="en-US" noProof="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baseline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4947C3F0-2957-4D41-9FB7-182757A04D67}" type="datetime2">
              <a:rPr lang="zh-CN" altLang="en-US" smtClean="0"/>
              <a:pPr/>
              <a:t>2017年12月27日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baseline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noProof="0" dirty="0"/>
              <a:t>添加页脚</a:t>
            </a:r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0666412" y="6356351"/>
            <a:ext cx="609441" cy="365125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7DC1BBB0-96F0-4077-A278-0F3FB5C104D3}" type="slidenum">
              <a:rPr lang="en-US" altLang="zh-CN" noProof="0" smtClean="0"/>
              <a:pPr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817955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垂直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  <a:endParaRPr lang="zh-CN" altLang="en-US" noProof="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8DF8E148-EC1F-43A2-8C9E-1F57F6D08A76}" type="datetime2">
              <a:rPr lang="zh-CN" altLang="en-US" smtClean="0"/>
              <a:pPr/>
              <a:t>2017年12月27日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CN" altLang="en-US" noProof="0" dirty="0"/>
              <a:t>添加页脚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7DC1BBB0-96F0-4077-A278-0F3FB5C104D3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040880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 bwMode="black">
          <a:xfrm>
            <a:off x="11884104" y="0"/>
            <a:ext cx="304721" cy="6858000"/>
          </a:xfrm>
          <a:prstGeom prst="rect">
            <a:avLst/>
          </a:pr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 rtl="0"/>
            <a:endParaRPr lang="zh-CN" altLang="en-US" noProof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​ 7"/>
          <p:cNvSpPr/>
          <p:nvPr/>
        </p:nvSpPr>
        <p:spPr bwMode="ltGray">
          <a:xfrm>
            <a:off x="617143" y="0"/>
            <a:ext cx="60944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zh-CN" altLang="en-US" noProof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​ 8"/>
          <p:cNvSpPr/>
          <p:nvPr/>
        </p:nvSpPr>
        <p:spPr bwMode="gray">
          <a:xfrm>
            <a:off x="0" y="0"/>
            <a:ext cx="609441" cy="6858000"/>
          </a:xfrm>
          <a:prstGeom prst="rect">
            <a:avLst/>
          </a:prstGeom>
          <a:solidFill>
            <a:schemeClr val="accent1">
              <a:lumMod val="75000"/>
              <a:alpha val="8784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zh-CN" altLang="en-US" noProof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 bwMode="black">
          <a:xfrm>
            <a:off x="617143" y="736219"/>
            <a:ext cx="609441" cy="609600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1" name="直接连接符 10"/>
          <p:cNvCxnSpPr/>
          <p:nvPr/>
        </p:nvCxnSpPr>
        <p:spPr bwMode="white">
          <a:xfrm>
            <a:off x="617143" y="736219"/>
            <a:ext cx="60944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​ 11"/>
          <p:cNvCxnSpPr/>
          <p:nvPr/>
        </p:nvCxnSpPr>
        <p:spPr bwMode="white">
          <a:xfrm>
            <a:off x="617143" y="1345819"/>
            <a:ext cx="60944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i"/>
          <p:cNvSpPr>
            <a:spLocks/>
          </p:cNvSpPr>
          <p:nvPr/>
        </p:nvSpPr>
        <p:spPr bwMode="white">
          <a:xfrm rot="5400000">
            <a:off x="756095" y="898102"/>
            <a:ext cx="336023" cy="294097"/>
          </a:xfrm>
          <a:custGeom>
            <a:avLst/>
            <a:gdLst>
              <a:gd name="T0" fmla="*/ 411 w 426"/>
              <a:gd name="T1" fmla="*/ 0 h 372"/>
              <a:gd name="T2" fmla="*/ 90 w 426"/>
              <a:gd name="T3" fmla="*/ 0 h 372"/>
              <a:gd name="T4" fmla="*/ 3 w 426"/>
              <a:gd name="T5" fmla="*/ 64 h 372"/>
              <a:gd name="T6" fmla="*/ 12 w 426"/>
              <a:gd name="T7" fmla="*/ 83 h 372"/>
              <a:gd name="T8" fmla="*/ 17 w 426"/>
              <a:gd name="T9" fmla="*/ 83 h 372"/>
              <a:gd name="T10" fmla="*/ 31 w 426"/>
              <a:gd name="T11" fmla="*/ 73 h 372"/>
              <a:gd name="T12" fmla="*/ 90 w 426"/>
              <a:gd name="T13" fmla="*/ 30 h 372"/>
              <a:gd name="T14" fmla="*/ 131 w 426"/>
              <a:gd name="T15" fmla="*/ 30 h 372"/>
              <a:gd name="T16" fmla="*/ 61 w 426"/>
              <a:gd name="T17" fmla="*/ 334 h 372"/>
              <a:gd name="T18" fmla="*/ 61 w 426"/>
              <a:gd name="T19" fmla="*/ 355 h 372"/>
              <a:gd name="T20" fmla="*/ 72 w 426"/>
              <a:gd name="T21" fmla="*/ 359 h 372"/>
              <a:gd name="T22" fmla="*/ 83 w 426"/>
              <a:gd name="T23" fmla="*/ 355 h 372"/>
              <a:gd name="T24" fmla="*/ 161 w 426"/>
              <a:gd name="T25" fmla="*/ 30 h 372"/>
              <a:gd name="T26" fmla="*/ 272 w 426"/>
              <a:gd name="T27" fmla="*/ 30 h 372"/>
              <a:gd name="T28" fmla="*/ 253 w 426"/>
              <a:gd name="T29" fmla="*/ 270 h 372"/>
              <a:gd name="T30" fmla="*/ 277 w 426"/>
              <a:gd name="T31" fmla="*/ 355 h 372"/>
              <a:gd name="T32" fmla="*/ 322 w 426"/>
              <a:gd name="T33" fmla="*/ 372 h 372"/>
              <a:gd name="T34" fmla="*/ 335 w 426"/>
              <a:gd name="T35" fmla="*/ 371 h 372"/>
              <a:gd name="T36" fmla="*/ 417 w 426"/>
              <a:gd name="T37" fmla="*/ 280 h 372"/>
              <a:gd name="T38" fmla="*/ 406 w 426"/>
              <a:gd name="T39" fmla="*/ 262 h 372"/>
              <a:gd name="T40" fmla="*/ 388 w 426"/>
              <a:gd name="T41" fmla="*/ 273 h 372"/>
              <a:gd name="T42" fmla="*/ 331 w 426"/>
              <a:gd name="T43" fmla="*/ 341 h 372"/>
              <a:gd name="T44" fmla="*/ 298 w 426"/>
              <a:gd name="T45" fmla="*/ 333 h 372"/>
              <a:gd name="T46" fmla="*/ 283 w 426"/>
              <a:gd name="T47" fmla="*/ 272 h 372"/>
              <a:gd name="T48" fmla="*/ 302 w 426"/>
              <a:gd name="T49" fmla="*/ 30 h 372"/>
              <a:gd name="T50" fmla="*/ 411 w 426"/>
              <a:gd name="T51" fmla="*/ 30 h 372"/>
              <a:gd name="T52" fmla="*/ 426 w 426"/>
              <a:gd name="T53" fmla="*/ 15 h 372"/>
              <a:gd name="T54" fmla="*/ 411 w 426"/>
              <a:gd name="T55" fmla="*/ 0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26" h="372">
                <a:moveTo>
                  <a:pt x="411" y="0"/>
                </a:moveTo>
                <a:cubicBezTo>
                  <a:pt x="90" y="0"/>
                  <a:pt x="90" y="0"/>
                  <a:pt x="90" y="0"/>
                </a:cubicBezTo>
                <a:cubicBezTo>
                  <a:pt x="25" y="0"/>
                  <a:pt x="4" y="61"/>
                  <a:pt x="3" y="64"/>
                </a:cubicBezTo>
                <a:cubicBezTo>
                  <a:pt x="0" y="71"/>
                  <a:pt x="4" y="80"/>
                  <a:pt x="12" y="83"/>
                </a:cubicBezTo>
                <a:cubicBezTo>
                  <a:pt x="14" y="83"/>
                  <a:pt x="15" y="83"/>
                  <a:pt x="17" y="83"/>
                </a:cubicBezTo>
                <a:cubicBezTo>
                  <a:pt x="23" y="83"/>
                  <a:pt x="29" y="80"/>
                  <a:pt x="31" y="73"/>
                </a:cubicBezTo>
                <a:cubicBezTo>
                  <a:pt x="31" y="73"/>
                  <a:pt x="46" y="30"/>
                  <a:pt x="90" y="30"/>
                </a:cubicBezTo>
                <a:cubicBezTo>
                  <a:pt x="131" y="30"/>
                  <a:pt x="131" y="30"/>
                  <a:pt x="131" y="30"/>
                </a:cubicBezTo>
                <a:cubicBezTo>
                  <a:pt x="129" y="83"/>
                  <a:pt x="118" y="274"/>
                  <a:pt x="61" y="334"/>
                </a:cubicBezTo>
                <a:cubicBezTo>
                  <a:pt x="55" y="340"/>
                  <a:pt x="55" y="350"/>
                  <a:pt x="61" y="355"/>
                </a:cubicBezTo>
                <a:cubicBezTo>
                  <a:pt x="64" y="358"/>
                  <a:pt x="68" y="359"/>
                  <a:pt x="72" y="359"/>
                </a:cubicBezTo>
                <a:cubicBezTo>
                  <a:pt x="76" y="359"/>
                  <a:pt x="80" y="358"/>
                  <a:pt x="83" y="355"/>
                </a:cubicBezTo>
                <a:cubicBezTo>
                  <a:pt x="148" y="286"/>
                  <a:pt x="159" y="84"/>
                  <a:pt x="161" y="30"/>
                </a:cubicBezTo>
                <a:cubicBezTo>
                  <a:pt x="272" y="30"/>
                  <a:pt x="272" y="30"/>
                  <a:pt x="272" y="30"/>
                </a:cubicBezTo>
                <a:cubicBezTo>
                  <a:pt x="253" y="270"/>
                  <a:pt x="253" y="270"/>
                  <a:pt x="253" y="270"/>
                </a:cubicBezTo>
                <a:cubicBezTo>
                  <a:pt x="253" y="272"/>
                  <a:pt x="248" y="327"/>
                  <a:pt x="277" y="355"/>
                </a:cubicBezTo>
                <a:cubicBezTo>
                  <a:pt x="289" y="366"/>
                  <a:pt x="304" y="372"/>
                  <a:pt x="322" y="372"/>
                </a:cubicBezTo>
                <a:cubicBezTo>
                  <a:pt x="326" y="372"/>
                  <a:pt x="330" y="372"/>
                  <a:pt x="335" y="371"/>
                </a:cubicBezTo>
                <a:cubicBezTo>
                  <a:pt x="398" y="362"/>
                  <a:pt x="416" y="283"/>
                  <a:pt x="417" y="280"/>
                </a:cubicBezTo>
                <a:cubicBezTo>
                  <a:pt x="419" y="271"/>
                  <a:pt x="414" y="264"/>
                  <a:pt x="406" y="262"/>
                </a:cubicBezTo>
                <a:cubicBezTo>
                  <a:pt x="398" y="260"/>
                  <a:pt x="390" y="265"/>
                  <a:pt x="388" y="273"/>
                </a:cubicBezTo>
                <a:cubicBezTo>
                  <a:pt x="388" y="274"/>
                  <a:pt x="373" y="335"/>
                  <a:pt x="331" y="341"/>
                </a:cubicBezTo>
                <a:cubicBezTo>
                  <a:pt x="316" y="343"/>
                  <a:pt x="306" y="341"/>
                  <a:pt x="298" y="333"/>
                </a:cubicBezTo>
                <a:cubicBezTo>
                  <a:pt x="282" y="318"/>
                  <a:pt x="282" y="284"/>
                  <a:pt x="283" y="272"/>
                </a:cubicBezTo>
                <a:cubicBezTo>
                  <a:pt x="302" y="30"/>
                  <a:pt x="302" y="30"/>
                  <a:pt x="302" y="30"/>
                </a:cubicBezTo>
                <a:cubicBezTo>
                  <a:pt x="411" y="30"/>
                  <a:pt x="411" y="30"/>
                  <a:pt x="411" y="30"/>
                </a:cubicBezTo>
                <a:cubicBezTo>
                  <a:pt x="419" y="30"/>
                  <a:pt x="426" y="24"/>
                  <a:pt x="426" y="15"/>
                </a:cubicBezTo>
                <a:cubicBezTo>
                  <a:pt x="426" y="7"/>
                  <a:pt x="419" y="0"/>
                  <a:pt x="41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zh-CN" altLang="en-US" noProof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4" name="直接连接符 13"/>
          <p:cNvCxnSpPr/>
          <p:nvPr/>
        </p:nvCxnSpPr>
        <p:spPr bwMode="white">
          <a:xfrm>
            <a:off x="617143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垂直标题 1"/>
          <p:cNvSpPr>
            <a:spLocks noGrp="1"/>
          </p:cNvSpPr>
          <p:nvPr>
            <p:ph type="title" orient="vert"/>
          </p:nvPr>
        </p:nvSpPr>
        <p:spPr>
          <a:xfrm>
            <a:off x="9599612" y="685800"/>
            <a:ext cx="1787526" cy="5486400"/>
          </a:xfrm>
        </p:spPr>
        <p:txBody>
          <a:bodyPr vert="eaVert" rtlCol="0"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598613" y="685800"/>
            <a:ext cx="7848599" cy="5486400"/>
          </a:xfrm>
        </p:spPr>
        <p:txBody>
          <a:bodyPr vert="eaVert" rtlCol="0"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  <a:endParaRPr lang="zh-CN" altLang="en-US" noProof="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FB7B4C11-1E14-4887-9E78-A9346EC068F1}" type="datetime2">
              <a:rPr lang="zh-CN" altLang="en-US" smtClean="0"/>
              <a:pPr/>
              <a:t>2017年12月27日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noProof="0" dirty="0"/>
              <a:t>添加页脚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7DC1BBB0-96F0-4077-A278-0F3FB5C104D3}" type="slidenum">
              <a:rPr lang="en-US" altLang="zh-CN" noProof="0" smtClean="0"/>
              <a:pPr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612817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rt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 rtl="0"/>
            <a:r>
              <a:rPr lang="zh-CN" altLang="en-US"/>
              <a:t>编辑母版文本样式</a:t>
            </a:r>
          </a:p>
          <a:p>
            <a:pPr lvl="1" rtl="0"/>
            <a:r>
              <a:rPr lang="zh-CN" altLang="en-US"/>
              <a:t>第二级</a:t>
            </a:r>
          </a:p>
          <a:p>
            <a:pPr lvl="2" rtl="0"/>
            <a:r>
              <a:rPr lang="zh-CN" altLang="en-US"/>
              <a:t>第三级</a:t>
            </a:r>
          </a:p>
          <a:p>
            <a:pPr lvl="3" rtl="0"/>
            <a:r>
              <a:rPr lang="zh-CN" altLang="en-US"/>
              <a:t>第四级</a:t>
            </a:r>
          </a:p>
          <a:p>
            <a:pPr lvl="4" rtl="0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86FD5D46-E987-42B2-B42C-B8920598FADE}" type="datetime2">
              <a:rPr lang="zh-CN" altLang="en-US" smtClean="0"/>
              <a:pPr/>
              <a:t>2017年12月27日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添加页脚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7DC1BBB0-96F0-4077-A278-0F3FB5C104D3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85532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 bwMode="black">
          <a:xfrm>
            <a:off x="11579384" y="5638800"/>
            <a:ext cx="609441" cy="1219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zh-CN" altLang="en-US" noProof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矩形 19"/>
          <p:cNvSpPr/>
          <p:nvPr/>
        </p:nvSpPr>
        <p:spPr bwMode="gray">
          <a:xfrm>
            <a:off x="11274663" y="5638800"/>
            <a:ext cx="304721" cy="1219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zh-CN" altLang="en-US" noProof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矩形 23"/>
          <p:cNvSpPr/>
          <p:nvPr/>
        </p:nvSpPr>
        <p:spPr bwMode="gray">
          <a:xfrm>
            <a:off x="1216152" y="5638800"/>
            <a:ext cx="609441" cy="1219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zh-CN" altLang="en-US" noProof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矩形 20"/>
          <p:cNvSpPr/>
          <p:nvPr/>
        </p:nvSpPr>
        <p:spPr bwMode="ltGray">
          <a:xfrm>
            <a:off x="0" y="5638800"/>
            <a:ext cx="12188825" cy="1219200"/>
          </a:xfrm>
          <a:prstGeom prst="rect">
            <a:avLst/>
          </a:prstGeom>
          <a:solidFill>
            <a:schemeClr val="accent1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zh-CN" altLang="en-US" noProof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2" name="直接连接符 21"/>
          <p:cNvCxnSpPr/>
          <p:nvPr/>
        </p:nvCxnSpPr>
        <p:spPr bwMode="white">
          <a:xfrm>
            <a:off x="11573293" y="5638800"/>
            <a:ext cx="0" cy="12192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 bwMode="black">
          <a:xfrm>
            <a:off x="0" y="5643132"/>
            <a:ext cx="1216152" cy="1214868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zh-CN" altLang="en-US" noProof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Pi"/>
          <p:cNvSpPr>
            <a:spLocks/>
          </p:cNvSpPr>
          <p:nvPr/>
        </p:nvSpPr>
        <p:spPr bwMode="white">
          <a:xfrm>
            <a:off x="276462" y="6032500"/>
            <a:ext cx="593189" cy="519176"/>
          </a:xfrm>
          <a:custGeom>
            <a:avLst/>
            <a:gdLst>
              <a:gd name="T0" fmla="*/ 411 w 426"/>
              <a:gd name="T1" fmla="*/ 0 h 372"/>
              <a:gd name="T2" fmla="*/ 90 w 426"/>
              <a:gd name="T3" fmla="*/ 0 h 372"/>
              <a:gd name="T4" fmla="*/ 3 w 426"/>
              <a:gd name="T5" fmla="*/ 64 h 372"/>
              <a:gd name="T6" fmla="*/ 12 w 426"/>
              <a:gd name="T7" fmla="*/ 83 h 372"/>
              <a:gd name="T8" fmla="*/ 17 w 426"/>
              <a:gd name="T9" fmla="*/ 83 h 372"/>
              <a:gd name="T10" fmla="*/ 31 w 426"/>
              <a:gd name="T11" fmla="*/ 73 h 372"/>
              <a:gd name="T12" fmla="*/ 90 w 426"/>
              <a:gd name="T13" fmla="*/ 30 h 372"/>
              <a:gd name="T14" fmla="*/ 131 w 426"/>
              <a:gd name="T15" fmla="*/ 30 h 372"/>
              <a:gd name="T16" fmla="*/ 61 w 426"/>
              <a:gd name="T17" fmla="*/ 334 h 372"/>
              <a:gd name="T18" fmla="*/ 61 w 426"/>
              <a:gd name="T19" fmla="*/ 355 h 372"/>
              <a:gd name="T20" fmla="*/ 72 w 426"/>
              <a:gd name="T21" fmla="*/ 359 h 372"/>
              <a:gd name="T22" fmla="*/ 83 w 426"/>
              <a:gd name="T23" fmla="*/ 355 h 372"/>
              <a:gd name="T24" fmla="*/ 161 w 426"/>
              <a:gd name="T25" fmla="*/ 30 h 372"/>
              <a:gd name="T26" fmla="*/ 272 w 426"/>
              <a:gd name="T27" fmla="*/ 30 h 372"/>
              <a:gd name="T28" fmla="*/ 253 w 426"/>
              <a:gd name="T29" fmla="*/ 270 h 372"/>
              <a:gd name="T30" fmla="*/ 277 w 426"/>
              <a:gd name="T31" fmla="*/ 355 h 372"/>
              <a:gd name="T32" fmla="*/ 322 w 426"/>
              <a:gd name="T33" fmla="*/ 372 h 372"/>
              <a:gd name="T34" fmla="*/ 335 w 426"/>
              <a:gd name="T35" fmla="*/ 371 h 372"/>
              <a:gd name="T36" fmla="*/ 417 w 426"/>
              <a:gd name="T37" fmla="*/ 280 h 372"/>
              <a:gd name="T38" fmla="*/ 406 w 426"/>
              <a:gd name="T39" fmla="*/ 262 h 372"/>
              <a:gd name="T40" fmla="*/ 388 w 426"/>
              <a:gd name="T41" fmla="*/ 273 h 372"/>
              <a:gd name="T42" fmla="*/ 331 w 426"/>
              <a:gd name="T43" fmla="*/ 341 h 372"/>
              <a:gd name="T44" fmla="*/ 298 w 426"/>
              <a:gd name="T45" fmla="*/ 333 h 372"/>
              <a:gd name="T46" fmla="*/ 283 w 426"/>
              <a:gd name="T47" fmla="*/ 272 h 372"/>
              <a:gd name="T48" fmla="*/ 302 w 426"/>
              <a:gd name="T49" fmla="*/ 30 h 372"/>
              <a:gd name="T50" fmla="*/ 411 w 426"/>
              <a:gd name="T51" fmla="*/ 30 h 372"/>
              <a:gd name="T52" fmla="*/ 426 w 426"/>
              <a:gd name="T53" fmla="*/ 15 h 372"/>
              <a:gd name="T54" fmla="*/ 411 w 426"/>
              <a:gd name="T55" fmla="*/ 0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26" h="372">
                <a:moveTo>
                  <a:pt x="411" y="0"/>
                </a:moveTo>
                <a:cubicBezTo>
                  <a:pt x="90" y="0"/>
                  <a:pt x="90" y="0"/>
                  <a:pt x="90" y="0"/>
                </a:cubicBezTo>
                <a:cubicBezTo>
                  <a:pt x="25" y="0"/>
                  <a:pt x="4" y="61"/>
                  <a:pt x="3" y="64"/>
                </a:cubicBezTo>
                <a:cubicBezTo>
                  <a:pt x="0" y="71"/>
                  <a:pt x="4" y="80"/>
                  <a:pt x="12" y="83"/>
                </a:cubicBezTo>
                <a:cubicBezTo>
                  <a:pt x="14" y="83"/>
                  <a:pt x="15" y="83"/>
                  <a:pt x="17" y="83"/>
                </a:cubicBezTo>
                <a:cubicBezTo>
                  <a:pt x="23" y="83"/>
                  <a:pt x="29" y="80"/>
                  <a:pt x="31" y="73"/>
                </a:cubicBezTo>
                <a:cubicBezTo>
                  <a:pt x="31" y="73"/>
                  <a:pt x="46" y="30"/>
                  <a:pt x="90" y="30"/>
                </a:cubicBezTo>
                <a:cubicBezTo>
                  <a:pt x="131" y="30"/>
                  <a:pt x="131" y="30"/>
                  <a:pt x="131" y="30"/>
                </a:cubicBezTo>
                <a:cubicBezTo>
                  <a:pt x="129" y="83"/>
                  <a:pt x="118" y="274"/>
                  <a:pt x="61" y="334"/>
                </a:cubicBezTo>
                <a:cubicBezTo>
                  <a:pt x="55" y="340"/>
                  <a:pt x="55" y="350"/>
                  <a:pt x="61" y="355"/>
                </a:cubicBezTo>
                <a:cubicBezTo>
                  <a:pt x="64" y="358"/>
                  <a:pt x="68" y="359"/>
                  <a:pt x="72" y="359"/>
                </a:cubicBezTo>
                <a:cubicBezTo>
                  <a:pt x="76" y="359"/>
                  <a:pt x="80" y="358"/>
                  <a:pt x="83" y="355"/>
                </a:cubicBezTo>
                <a:cubicBezTo>
                  <a:pt x="148" y="286"/>
                  <a:pt x="159" y="84"/>
                  <a:pt x="161" y="30"/>
                </a:cubicBezTo>
                <a:cubicBezTo>
                  <a:pt x="272" y="30"/>
                  <a:pt x="272" y="30"/>
                  <a:pt x="272" y="30"/>
                </a:cubicBezTo>
                <a:cubicBezTo>
                  <a:pt x="253" y="270"/>
                  <a:pt x="253" y="270"/>
                  <a:pt x="253" y="270"/>
                </a:cubicBezTo>
                <a:cubicBezTo>
                  <a:pt x="253" y="272"/>
                  <a:pt x="248" y="327"/>
                  <a:pt x="277" y="355"/>
                </a:cubicBezTo>
                <a:cubicBezTo>
                  <a:pt x="289" y="366"/>
                  <a:pt x="304" y="372"/>
                  <a:pt x="322" y="372"/>
                </a:cubicBezTo>
                <a:cubicBezTo>
                  <a:pt x="326" y="372"/>
                  <a:pt x="330" y="372"/>
                  <a:pt x="335" y="371"/>
                </a:cubicBezTo>
                <a:cubicBezTo>
                  <a:pt x="398" y="362"/>
                  <a:pt x="416" y="283"/>
                  <a:pt x="417" y="280"/>
                </a:cubicBezTo>
                <a:cubicBezTo>
                  <a:pt x="419" y="271"/>
                  <a:pt x="414" y="264"/>
                  <a:pt x="406" y="262"/>
                </a:cubicBezTo>
                <a:cubicBezTo>
                  <a:pt x="398" y="260"/>
                  <a:pt x="390" y="265"/>
                  <a:pt x="388" y="273"/>
                </a:cubicBezTo>
                <a:cubicBezTo>
                  <a:pt x="388" y="274"/>
                  <a:pt x="373" y="335"/>
                  <a:pt x="331" y="341"/>
                </a:cubicBezTo>
                <a:cubicBezTo>
                  <a:pt x="316" y="343"/>
                  <a:pt x="306" y="341"/>
                  <a:pt x="298" y="333"/>
                </a:cubicBezTo>
                <a:cubicBezTo>
                  <a:pt x="282" y="318"/>
                  <a:pt x="282" y="284"/>
                  <a:pt x="283" y="272"/>
                </a:cubicBezTo>
                <a:cubicBezTo>
                  <a:pt x="302" y="30"/>
                  <a:pt x="302" y="30"/>
                  <a:pt x="302" y="30"/>
                </a:cubicBezTo>
                <a:cubicBezTo>
                  <a:pt x="411" y="30"/>
                  <a:pt x="411" y="30"/>
                  <a:pt x="411" y="30"/>
                </a:cubicBezTo>
                <a:cubicBezTo>
                  <a:pt x="419" y="30"/>
                  <a:pt x="426" y="24"/>
                  <a:pt x="426" y="15"/>
                </a:cubicBezTo>
                <a:cubicBezTo>
                  <a:pt x="426" y="7"/>
                  <a:pt x="419" y="0"/>
                  <a:pt x="411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  <a:extLst/>
        </p:spPr>
        <p:txBody>
          <a:bodyPr vert="horz" wrap="square" lIns="121899" tIns="60949" rIns="121899" bIns="60949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zh-CN" altLang="en-US" noProof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3" name="直接连接符​​ 22"/>
          <p:cNvCxnSpPr/>
          <p:nvPr/>
        </p:nvCxnSpPr>
        <p:spPr bwMode="white">
          <a:xfrm>
            <a:off x="1216152" y="5638800"/>
            <a:ext cx="0" cy="12192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 25"/>
          <p:cNvSpPr/>
          <p:nvPr/>
        </p:nvSpPr>
        <p:spPr bwMode="black">
          <a:xfrm>
            <a:off x="11579384" y="0"/>
            <a:ext cx="609441" cy="609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zh-CN" altLang="en-US" noProof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矩形 26"/>
          <p:cNvSpPr/>
          <p:nvPr/>
        </p:nvSpPr>
        <p:spPr bwMode="gray">
          <a:xfrm>
            <a:off x="11274663" y="0"/>
            <a:ext cx="304721" cy="6096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zh-CN" altLang="en-US" noProof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矩形 27"/>
          <p:cNvSpPr/>
          <p:nvPr/>
        </p:nvSpPr>
        <p:spPr bwMode="gray">
          <a:xfrm>
            <a:off x="1218883" y="0"/>
            <a:ext cx="609441" cy="609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zh-CN" altLang="en-US" noProof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-2" y="0"/>
            <a:ext cx="1218883" cy="6096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zh-CN" altLang="en-US" noProof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矩形 29"/>
          <p:cNvSpPr/>
          <p:nvPr/>
        </p:nvSpPr>
        <p:spPr bwMode="ltGray">
          <a:xfrm>
            <a:off x="0" y="0"/>
            <a:ext cx="12188825" cy="609600"/>
          </a:xfrm>
          <a:prstGeom prst="rect">
            <a:avLst/>
          </a:prstGeom>
          <a:solidFill>
            <a:schemeClr val="accent1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zh-CN" altLang="en-US" noProof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1" name="直接连接符 30"/>
          <p:cNvCxnSpPr/>
          <p:nvPr/>
        </p:nvCxnSpPr>
        <p:spPr bwMode="white">
          <a:xfrm>
            <a:off x="11573293" y="0"/>
            <a:ext cx="0" cy="6096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矩形 31"/>
          <p:cNvSpPr/>
          <p:nvPr/>
        </p:nvSpPr>
        <p:spPr bwMode="black">
          <a:xfrm>
            <a:off x="0" y="0"/>
            <a:ext cx="1216152" cy="609600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zh-CN" altLang="en-US" noProof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3" name="直接连接符 32"/>
          <p:cNvCxnSpPr/>
          <p:nvPr/>
        </p:nvCxnSpPr>
        <p:spPr bwMode="white">
          <a:xfrm>
            <a:off x="1218884" y="0"/>
            <a:ext cx="0" cy="6096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98613" y="1600201"/>
            <a:ext cx="8283272" cy="2654064"/>
          </a:xfrm>
        </p:spPr>
        <p:txBody>
          <a:bodyPr rtlCol="0" anchor="b">
            <a:normAutofit/>
          </a:bodyPr>
          <a:lstStyle>
            <a:lvl1pPr algn="l">
              <a:defRPr sz="5400" b="0" cap="none" baseline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598613" y="4259996"/>
            <a:ext cx="7264623" cy="1150203"/>
          </a:xfrm>
        </p:spPr>
        <p:txBody>
          <a:bodyPr rtlCol="0" anchor="t">
            <a:normAutofit/>
          </a:bodyPr>
          <a:lstStyle>
            <a:lvl1pPr marL="0" indent="0">
              <a:spcBef>
                <a:spcPts val="0"/>
              </a:spcBef>
              <a:buNone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baseline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8365F240-A7EF-41C8-A85B-C448CF84B5E5}" type="datetime2">
              <a:rPr lang="zh-CN" altLang="en-US" smtClean="0"/>
              <a:pPr/>
              <a:t>2017年12月27日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baseline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noProof="0" dirty="0"/>
              <a:t>添加页脚</a:t>
            </a:r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0666571" y="6356351"/>
            <a:ext cx="609441" cy="365125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7DC1BBB0-96F0-4077-A278-0F3FB5C104D3}" type="slidenum">
              <a:rPr lang="en-US" altLang="zh-CN" noProof="0" smtClean="0"/>
              <a:pPr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234467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593436" y="1600200"/>
            <a:ext cx="4814586" cy="4572000"/>
          </a:xfrm>
        </p:spPr>
        <p:txBody>
          <a:bodyPr rtlCol="0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rtl="0"/>
            <a:r>
              <a:rPr lang="zh-CN" altLang="en-US"/>
              <a:t>编辑母版文本样式</a:t>
            </a:r>
          </a:p>
          <a:p>
            <a:pPr lvl="1" rtl="0"/>
            <a:r>
              <a:rPr lang="zh-CN" altLang="en-US"/>
              <a:t>第二级</a:t>
            </a:r>
          </a:p>
          <a:p>
            <a:pPr lvl="2" rtl="0"/>
            <a:r>
              <a:rPr lang="zh-CN" altLang="en-US"/>
              <a:t>第三级</a:t>
            </a:r>
          </a:p>
          <a:p>
            <a:pPr lvl="3" rtl="0"/>
            <a:r>
              <a:rPr lang="zh-CN" altLang="en-US"/>
              <a:t>第四级</a:t>
            </a:r>
          </a:p>
          <a:p>
            <a:pPr lvl="4" rtl="0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561651" y="1600200"/>
            <a:ext cx="4814586" cy="4572000"/>
          </a:xfrm>
        </p:spPr>
        <p:txBody>
          <a:bodyPr rtlCol="0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 baseline="0"/>
            </a:lvl6pPr>
            <a:lvl7pPr>
              <a:defRPr sz="1800" baseline="0"/>
            </a:lvl7pPr>
            <a:lvl8pPr>
              <a:defRPr sz="1800" baseline="0"/>
            </a:lvl8pPr>
            <a:lvl9pPr>
              <a:defRPr sz="1800" baseline="0"/>
            </a:lvl9pPr>
          </a:lstStyle>
          <a:p>
            <a:pPr lvl="0" rtl="0"/>
            <a:r>
              <a:rPr lang="zh-CN" altLang="en-US"/>
              <a:t>编辑母版文本样式</a:t>
            </a:r>
          </a:p>
          <a:p>
            <a:pPr lvl="1" rtl="0"/>
            <a:r>
              <a:rPr lang="zh-CN" altLang="en-US"/>
              <a:t>第二级</a:t>
            </a:r>
          </a:p>
          <a:p>
            <a:pPr lvl="2" rtl="0"/>
            <a:r>
              <a:rPr lang="zh-CN" altLang="en-US"/>
              <a:t>第三级</a:t>
            </a:r>
          </a:p>
          <a:p>
            <a:pPr lvl="3" rtl="0"/>
            <a:r>
              <a:rPr lang="zh-CN" altLang="en-US"/>
              <a:t>第四级</a:t>
            </a:r>
          </a:p>
          <a:p>
            <a:pPr lvl="4" rtl="0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F770B30E-8728-44DB-AEE3-E4A75AEDBBD9}" type="datetime2">
              <a:rPr lang="zh-CN" altLang="en-US" smtClean="0"/>
              <a:pPr/>
              <a:t>2017年12月27日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CN" altLang="en-US" dirty="0"/>
              <a:t>添加页脚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7DC1BBB0-96F0-4077-A278-0F3FB5C104D3}" type="slidenum">
              <a:rPr lang="en-US" altLang="zh-CN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39113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rt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593436" y="1499616"/>
            <a:ext cx="4818888" cy="938784"/>
          </a:xfrm>
        </p:spPr>
        <p:txBody>
          <a:bodyPr rtlCol="0" anchor="b">
            <a:noAutofit/>
          </a:bodyPr>
          <a:lstStyle>
            <a:lvl1pPr marL="0" indent="0">
              <a:spcBef>
                <a:spcPts val="0"/>
              </a:spcBef>
              <a:buNone/>
              <a:defRPr sz="2400" b="0" cap="all" baseline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593436" y="2514706"/>
            <a:ext cx="4814586" cy="3657493"/>
          </a:xfrm>
        </p:spPr>
        <p:txBody>
          <a:bodyPr rtlCol="0">
            <a:normAutofit/>
          </a:bodyPr>
          <a:lstStyle>
            <a:lvl1pPr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 baseline="0"/>
            </a:lvl8pPr>
            <a:lvl9pPr>
              <a:defRPr sz="1600" baseline="0"/>
            </a:lvl9pPr>
          </a:lstStyle>
          <a:p>
            <a:pPr lvl="0" rtl="0"/>
            <a:r>
              <a:rPr lang="zh-CN" altLang="en-US"/>
              <a:t>编辑母版文本样式</a:t>
            </a:r>
          </a:p>
          <a:p>
            <a:pPr lvl="1" rtl="0"/>
            <a:r>
              <a:rPr lang="zh-CN" altLang="en-US"/>
              <a:t>第二级</a:t>
            </a:r>
          </a:p>
          <a:p>
            <a:pPr lvl="2" rtl="0"/>
            <a:r>
              <a:rPr lang="zh-CN" altLang="en-US"/>
              <a:t>第三级</a:t>
            </a:r>
          </a:p>
          <a:p>
            <a:pPr lvl="3" rtl="0"/>
            <a:r>
              <a:rPr lang="zh-CN" altLang="en-US"/>
              <a:t>第四级</a:t>
            </a:r>
          </a:p>
          <a:p>
            <a:pPr lvl="4" rtl="0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557349" y="1499616"/>
            <a:ext cx="4818888" cy="938784"/>
          </a:xfrm>
        </p:spPr>
        <p:txBody>
          <a:bodyPr rtlCol="0" anchor="b">
            <a:noAutofit/>
          </a:bodyPr>
          <a:lstStyle>
            <a:lvl1pPr marL="0" indent="0">
              <a:spcBef>
                <a:spcPts val="0"/>
              </a:spcBef>
              <a:buNone/>
              <a:defRPr sz="2400" b="0" cap="all" baseline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557349" y="2514600"/>
            <a:ext cx="4818888" cy="3655568"/>
          </a:xfrm>
        </p:spPr>
        <p:txBody>
          <a:bodyPr rtlCol="0">
            <a:normAutofit/>
          </a:bodyPr>
          <a:lstStyle>
            <a:lvl1pPr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zh-CN" altLang="en-US"/>
              <a:t>编辑母版文本样式</a:t>
            </a:r>
          </a:p>
          <a:p>
            <a:pPr lvl="1" rtl="0"/>
            <a:r>
              <a:rPr lang="zh-CN" altLang="en-US"/>
              <a:t>第二级</a:t>
            </a:r>
          </a:p>
          <a:p>
            <a:pPr lvl="2" rtl="0"/>
            <a:r>
              <a:rPr lang="zh-CN" altLang="en-US"/>
              <a:t>第三级</a:t>
            </a:r>
          </a:p>
          <a:p>
            <a:pPr lvl="3" rtl="0"/>
            <a:r>
              <a:rPr lang="zh-CN" altLang="en-US"/>
              <a:t>第四级</a:t>
            </a:r>
          </a:p>
          <a:p>
            <a:pPr lvl="4" rtl="0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680BCF82-A51A-4389-A573-378AD02C5141}" type="datetime2">
              <a:rPr lang="zh-CN" altLang="en-US" smtClean="0"/>
              <a:pPr/>
              <a:t>2017年12月27日</a:t>
            </a:fld>
            <a:endParaRPr lang="zh-CN" altLang="en-US" dirty="0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添加页脚</a:t>
            </a:r>
            <a:endParaRPr lang="zh-CN" altLang="en-US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7DC1BBB0-96F0-4077-A278-0F3FB5C104D3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38358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CE03A716-E3DC-4D9D-823C-60FCD8C9B163}" type="datetime2">
              <a:rPr lang="zh-CN" altLang="en-US" smtClean="0"/>
              <a:pPr/>
              <a:t>2017年12月27日</a:t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CN" altLang="en-US" dirty="0"/>
              <a:t>添加页脚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7DC1BBB0-96F0-4077-A278-0F3FB5C104D3}" type="slidenum">
              <a:rPr lang="en-US" altLang="zh-CN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63578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​ 4"/>
          <p:cNvSpPr/>
          <p:nvPr/>
        </p:nvSpPr>
        <p:spPr bwMode="ltGray">
          <a:xfrm>
            <a:off x="626239" y="0"/>
            <a:ext cx="30472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 rtl="0"/>
            <a:endParaRPr lang="zh-CN" altLang="en-US" noProof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 bwMode="gray">
          <a:xfrm>
            <a:off x="0" y="0"/>
            <a:ext cx="609441" cy="6858000"/>
          </a:xfrm>
          <a:prstGeom prst="rect">
            <a:avLst/>
          </a:prstGeom>
          <a:solidFill>
            <a:schemeClr val="accent1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 rtl="0"/>
            <a:endParaRPr lang="zh-CN" altLang="en-US" noProof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接连接符 6"/>
          <p:cNvCxnSpPr/>
          <p:nvPr/>
        </p:nvCxnSpPr>
        <p:spPr bwMode="white">
          <a:xfrm>
            <a:off x="617143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​ 7"/>
          <p:cNvSpPr/>
          <p:nvPr/>
        </p:nvSpPr>
        <p:spPr bwMode="gray">
          <a:xfrm>
            <a:off x="10969942" y="0"/>
            <a:ext cx="922621" cy="6858000"/>
          </a:xfrm>
          <a:prstGeom prst="rect">
            <a:avLst/>
          </a:prstGeom>
          <a:solidFill>
            <a:schemeClr val="accent1">
              <a:lumMod val="75000"/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 rtl="0"/>
            <a:endParaRPr lang="zh-CN" altLang="en-US" noProof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​ 8"/>
          <p:cNvSpPr/>
          <p:nvPr/>
        </p:nvSpPr>
        <p:spPr bwMode="black">
          <a:xfrm>
            <a:off x="11892563" y="0"/>
            <a:ext cx="304721" cy="6858000"/>
          </a:xfrm>
          <a:prstGeom prst="rect">
            <a:avLst/>
          </a:pr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 rtl="0"/>
            <a:endParaRPr lang="zh-CN" altLang="en-US" noProof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C16B8A94-44E5-4844-A22C-F796FCAA90D9}" type="datetime2">
              <a:rPr lang="zh-CN" altLang="en-US" smtClean="0"/>
              <a:pPr/>
              <a:t>2017年12月27日</a:t>
            </a:fld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添加页脚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7DC1BBB0-96F0-4077-A278-0F3FB5C104D3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8381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带题注的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​ 7"/>
          <p:cNvSpPr/>
          <p:nvPr/>
        </p:nvSpPr>
        <p:spPr bwMode="gray">
          <a:xfrm>
            <a:off x="621792" y="0"/>
            <a:ext cx="4147717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 rtl="0"/>
            <a:endParaRPr lang="zh-CN" altLang="en-US" noProof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​ 8"/>
          <p:cNvSpPr/>
          <p:nvPr/>
        </p:nvSpPr>
        <p:spPr bwMode="ltGray">
          <a:xfrm>
            <a:off x="0" y="0"/>
            <a:ext cx="609441" cy="6858000"/>
          </a:xfrm>
          <a:prstGeom prst="rect">
            <a:avLst/>
          </a:prstGeom>
          <a:solidFill>
            <a:schemeClr val="accent1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 rtl="0"/>
            <a:endParaRPr lang="zh-CN" altLang="en-US" noProof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0" name="直接连接符 9"/>
          <p:cNvCxnSpPr/>
          <p:nvPr/>
        </p:nvCxnSpPr>
        <p:spPr bwMode="white">
          <a:xfrm>
            <a:off x="621792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 bwMode="gray">
          <a:xfrm>
            <a:off x="11884104" y="0"/>
            <a:ext cx="304721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 rtl="0"/>
            <a:endParaRPr lang="zh-CN" altLang="en-US" noProof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 bwMode="white">
          <a:xfrm>
            <a:off x="1074240" y="381000"/>
            <a:ext cx="3293422" cy="1371600"/>
          </a:xfrm>
        </p:spPr>
        <p:txBody>
          <a:bodyPr rtlCol="0" anchor="b">
            <a:normAutofit/>
          </a:bodyPr>
          <a:lstStyle>
            <a:lvl1pPr algn="l">
              <a:defRPr sz="2800" b="0" cap="all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0251" y="482600"/>
            <a:ext cx="6195986" cy="5689600"/>
          </a:xfrm>
        </p:spPr>
        <p:txBody>
          <a:bodyPr rtlCol="0">
            <a:normAutofit/>
          </a:bodyPr>
          <a:lstStyle>
            <a:lvl1pPr>
              <a:defRPr sz="2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 baseline="0"/>
            </a:lvl8pPr>
            <a:lvl9pPr>
              <a:defRPr sz="1800" baseline="0"/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  <a:endParaRPr lang="zh-CN" altLang="en-US" noProof="0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 bwMode="white">
          <a:xfrm>
            <a:off x="1074240" y="1828800"/>
            <a:ext cx="3293422" cy="4343400"/>
          </a:xfrm>
        </p:spPr>
        <p:txBody>
          <a:bodyPr rtlCol="0"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F288B2AC-AC0A-4E49-82A3-94EE74FA7FBF}" type="datetime2">
              <a:rPr lang="zh-CN" altLang="en-US" smtClean="0"/>
              <a:pPr/>
              <a:t>2017年12月27日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noProof="0" dirty="0"/>
              <a:t>添加页脚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7DC1BBB0-96F0-4077-A278-0F3FB5C104D3}" type="slidenum">
              <a:rPr lang="en-US" altLang="zh-CN" noProof="0" smtClean="0"/>
              <a:pPr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518043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带题注的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 bwMode="gray">
          <a:xfrm>
            <a:off x="0" y="0"/>
            <a:ext cx="609441" cy="6858000"/>
          </a:xfrm>
          <a:prstGeom prst="rect">
            <a:avLst/>
          </a:prstGeom>
          <a:solidFill>
            <a:schemeClr val="accent1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 rtl="0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​ 7"/>
          <p:cNvSpPr/>
          <p:nvPr/>
        </p:nvSpPr>
        <p:spPr bwMode="black">
          <a:xfrm>
            <a:off x="11884104" y="0"/>
            <a:ext cx="304721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 rtl="0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​ 8"/>
          <p:cNvSpPr/>
          <p:nvPr/>
        </p:nvSpPr>
        <p:spPr bwMode="ltGray">
          <a:xfrm>
            <a:off x="4875530" y="0"/>
            <a:ext cx="7017034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 rtl="0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74240" y="381000"/>
            <a:ext cx="3293422" cy="1371600"/>
          </a:xfrm>
        </p:spPr>
        <p:txBody>
          <a:bodyPr rtlCol="0" anchor="b">
            <a:normAutofit/>
          </a:bodyPr>
          <a:lstStyle>
            <a:lvl1pPr algn="l">
              <a:defRPr sz="2800" b="0" cap="all" baseline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rt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图片占位符 2" descr="为添加图像预留的空占位符。单击占位符，选择要添加的图像。"/>
          <p:cNvSpPr>
            <a:spLocks noGrp="1"/>
          </p:cNvSpPr>
          <p:nvPr>
            <p:ph type="pic" idx="1"/>
          </p:nvPr>
        </p:nvSpPr>
        <p:spPr bwMode="auto">
          <a:xfrm>
            <a:off x="5180251" y="482600"/>
            <a:ext cx="6195986" cy="5689600"/>
          </a:xfrm>
          <a:ln w="19050">
            <a:solidFill>
              <a:schemeClr val="bg1"/>
            </a:solidFill>
          </a:ln>
        </p:spPr>
        <p:txBody>
          <a:bodyPr rtlCol="0">
            <a:normAutofit/>
          </a:bodyPr>
          <a:lstStyle>
            <a:lvl1pPr marL="0" indent="0">
              <a:buNone/>
              <a:defRPr sz="2800" baseline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zh-CN" altLang="en-US"/>
              <a:t>单击图标添加图片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074240" y="1828800"/>
            <a:ext cx="3293422" cy="4343400"/>
          </a:xfrm>
        </p:spPr>
        <p:txBody>
          <a:bodyPr rtlCol="0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baseline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1878E339-1BD2-4FEE-A113-9A0301740CF6}" type="datetime2">
              <a:rPr lang="zh-CN" altLang="en-US" smtClean="0"/>
              <a:pPr/>
              <a:t>2017年12月27日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baseline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添加页脚</a:t>
            </a:r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baseline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7DC1BBB0-96F0-4077-A278-0F3FB5C104D3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  <p:cxnSp>
        <p:nvCxnSpPr>
          <p:cNvPr id="10" name="直接连接符 9"/>
          <p:cNvCxnSpPr/>
          <p:nvPr/>
        </p:nvCxnSpPr>
        <p:spPr bwMode="white">
          <a:xfrm>
            <a:off x="11879867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3900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长方形 6"/>
          <p:cNvSpPr/>
          <p:nvPr/>
        </p:nvSpPr>
        <p:spPr bwMode="gray">
          <a:xfrm>
            <a:off x="11884104" y="0"/>
            <a:ext cx="304721" cy="6858000"/>
          </a:xfrm>
          <a:prstGeom prst="rect">
            <a:avLst/>
          </a:pr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 rtl="0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​ 7"/>
          <p:cNvSpPr/>
          <p:nvPr/>
        </p:nvSpPr>
        <p:spPr bwMode="ltGray">
          <a:xfrm>
            <a:off x="617143" y="0"/>
            <a:ext cx="60944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​ 8"/>
          <p:cNvSpPr/>
          <p:nvPr/>
        </p:nvSpPr>
        <p:spPr bwMode="gray">
          <a:xfrm>
            <a:off x="0" y="0"/>
            <a:ext cx="609441" cy="6858000"/>
          </a:xfrm>
          <a:prstGeom prst="rect">
            <a:avLst/>
          </a:prstGeom>
          <a:solidFill>
            <a:schemeClr val="accent1">
              <a:lumMod val="75000"/>
              <a:alpha val="8784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/>
          <p:cNvSpPr/>
          <p:nvPr/>
        </p:nvSpPr>
        <p:spPr bwMode="black">
          <a:xfrm>
            <a:off x="617143" y="736219"/>
            <a:ext cx="609441" cy="609600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4" name="直接连接符 13"/>
          <p:cNvCxnSpPr/>
          <p:nvPr/>
        </p:nvCxnSpPr>
        <p:spPr bwMode="white">
          <a:xfrm>
            <a:off x="617143" y="736219"/>
            <a:ext cx="60944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 bwMode="white">
          <a:xfrm>
            <a:off x="617143" y="1345819"/>
            <a:ext cx="60944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Pi"/>
          <p:cNvSpPr>
            <a:spLocks/>
          </p:cNvSpPr>
          <p:nvPr/>
        </p:nvSpPr>
        <p:spPr bwMode="white">
          <a:xfrm>
            <a:off x="756095" y="898102"/>
            <a:ext cx="336023" cy="294097"/>
          </a:xfrm>
          <a:custGeom>
            <a:avLst/>
            <a:gdLst>
              <a:gd name="T0" fmla="*/ 411 w 426"/>
              <a:gd name="T1" fmla="*/ 0 h 372"/>
              <a:gd name="T2" fmla="*/ 90 w 426"/>
              <a:gd name="T3" fmla="*/ 0 h 372"/>
              <a:gd name="T4" fmla="*/ 3 w 426"/>
              <a:gd name="T5" fmla="*/ 64 h 372"/>
              <a:gd name="T6" fmla="*/ 12 w 426"/>
              <a:gd name="T7" fmla="*/ 83 h 372"/>
              <a:gd name="T8" fmla="*/ 17 w 426"/>
              <a:gd name="T9" fmla="*/ 83 h 372"/>
              <a:gd name="T10" fmla="*/ 31 w 426"/>
              <a:gd name="T11" fmla="*/ 73 h 372"/>
              <a:gd name="T12" fmla="*/ 90 w 426"/>
              <a:gd name="T13" fmla="*/ 30 h 372"/>
              <a:gd name="T14" fmla="*/ 131 w 426"/>
              <a:gd name="T15" fmla="*/ 30 h 372"/>
              <a:gd name="T16" fmla="*/ 61 w 426"/>
              <a:gd name="T17" fmla="*/ 334 h 372"/>
              <a:gd name="T18" fmla="*/ 61 w 426"/>
              <a:gd name="T19" fmla="*/ 355 h 372"/>
              <a:gd name="T20" fmla="*/ 72 w 426"/>
              <a:gd name="T21" fmla="*/ 359 h 372"/>
              <a:gd name="T22" fmla="*/ 83 w 426"/>
              <a:gd name="T23" fmla="*/ 355 h 372"/>
              <a:gd name="T24" fmla="*/ 161 w 426"/>
              <a:gd name="T25" fmla="*/ 30 h 372"/>
              <a:gd name="T26" fmla="*/ 272 w 426"/>
              <a:gd name="T27" fmla="*/ 30 h 372"/>
              <a:gd name="T28" fmla="*/ 253 w 426"/>
              <a:gd name="T29" fmla="*/ 270 h 372"/>
              <a:gd name="T30" fmla="*/ 277 w 426"/>
              <a:gd name="T31" fmla="*/ 355 h 372"/>
              <a:gd name="T32" fmla="*/ 322 w 426"/>
              <a:gd name="T33" fmla="*/ 372 h 372"/>
              <a:gd name="T34" fmla="*/ 335 w 426"/>
              <a:gd name="T35" fmla="*/ 371 h 372"/>
              <a:gd name="T36" fmla="*/ 417 w 426"/>
              <a:gd name="T37" fmla="*/ 280 h 372"/>
              <a:gd name="T38" fmla="*/ 406 w 426"/>
              <a:gd name="T39" fmla="*/ 262 h 372"/>
              <a:gd name="T40" fmla="*/ 388 w 426"/>
              <a:gd name="T41" fmla="*/ 273 h 372"/>
              <a:gd name="T42" fmla="*/ 331 w 426"/>
              <a:gd name="T43" fmla="*/ 341 h 372"/>
              <a:gd name="T44" fmla="*/ 298 w 426"/>
              <a:gd name="T45" fmla="*/ 333 h 372"/>
              <a:gd name="T46" fmla="*/ 283 w 426"/>
              <a:gd name="T47" fmla="*/ 272 h 372"/>
              <a:gd name="T48" fmla="*/ 302 w 426"/>
              <a:gd name="T49" fmla="*/ 30 h 372"/>
              <a:gd name="T50" fmla="*/ 411 w 426"/>
              <a:gd name="T51" fmla="*/ 30 h 372"/>
              <a:gd name="T52" fmla="*/ 426 w 426"/>
              <a:gd name="T53" fmla="*/ 15 h 372"/>
              <a:gd name="T54" fmla="*/ 411 w 426"/>
              <a:gd name="T55" fmla="*/ 0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26" h="372">
                <a:moveTo>
                  <a:pt x="411" y="0"/>
                </a:moveTo>
                <a:cubicBezTo>
                  <a:pt x="90" y="0"/>
                  <a:pt x="90" y="0"/>
                  <a:pt x="90" y="0"/>
                </a:cubicBezTo>
                <a:cubicBezTo>
                  <a:pt x="25" y="0"/>
                  <a:pt x="4" y="61"/>
                  <a:pt x="3" y="64"/>
                </a:cubicBezTo>
                <a:cubicBezTo>
                  <a:pt x="0" y="71"/>
                  <a:pt x="4" y="80"/>
                  <a:pt x="12" y="83"/>
                </a:cubicBezTo>
                <a:cubicBezTo>
                  <a:pt x="14" y="83"/>
                  <a:pt x="15" y="83"/>
                  <a:pt x="17" y="83"/>
                </a:cubicBezTo>
                <a:cubicBezTo>
                  <a:pt x="23" y="83"/>
                  <a:pt x="29" y="80"/>
                  <a:pt x="31" y="73"/>
                </a:cubicBezTo>
                <a:cubicBezTo>
                  <a:pt x="31" y="73"/>
                  <a:pt x="46" y="30"/>
                  <a:pt x="90" y="30"/>
                </a:cubicBezTo>
                <a:cubicBezTo>
                  <a:pt x="131" y="30"/>
                  <a:pt x="131" y="30"/>
                  <a:pt x="131" y="30"/>
                </a:cubicBezTo>
                <a:cubicBezTo>
                  <a:pt x="129" y="83"/>
                  <a:pt x="118" y="274"/>
                  <a:pt x="61" y="334"/>
                </a:cubicBezTo>
                <a:cubicBezTo>
                  <a:pt x="55" y="340"/>
                  <a:pt x="55" y="350"/>
                  <a:pt x="61" y="355"/>
                </a:cubicBezTo>
                <a:cubicBezTo>
                  <a:pt x="64" y="358"/>
                  <a:pt x="68" y="359"/>
                  <a:pt x="72" y="359"/>
                </a:cubicBezTo>
                <a:cubicBezTo>
                  <a:pt x="76" y="359"/>
                  <a:pt x="80" y="358"/>
                  <a:pt x="83" y="355"/>
                </a:cubicBezTo>
                <a:cubicBezTo>
                  <a:pt x="148" y="286"/>
                  <a:pt x="159" y="84"/>
                  <a:pt x="161" y="30"/>
                </a:cubicBezTo>
                <a:cubicBezTo>
                  <a:pt x="272" y="30"/>
                  <a:pt x="272" y="30"/>
                  <a:pt x="272" y="30"/>
                </a:cubicBezTo>
                <a:cubicBezTo>
                  <a:pt x="253" y="270"/>
                  <a:pt x="253" y="270"/>
                  <a:pt x="253" y="270"/>
                </a:cubicBezTo>
                <a:cubicBezTo>
                  <a:pt x="253" y="272"/>
                  <a:pt x="248" y="327"/>
                  <a:pt x="277" y="355"/>
                </a:cubicBezTo>
                <a:cubicBezTo>
                  <a:pt x="289" y="366"/>
                  <a:pt x="304" y="372"/>
                  <a:pt x="322" y="372"/>
                </a:cubicBezTo>
                <a:cubicBezTo>
                  <a:pt x="326" y="372"/>
                  <a:pt x="330" y="372"/>
                  <a:pt x="335" y="371"/>
                </a:cubicBezTo>
                <a:cubicBezTo>
                  <a:pt x="398" y="362"/>
                  <a:pt x="416" y="283"/>
                  <a:pt x="417" y="280"/>
                </a:cubicBezTo>
                <a:cubicBezTo>
                  <a:pt x="419" y="271"/>
                  <a:pt x="414" y="264"/>
                  <a:pt x="406" y="262"/>
                </a:cubicBezTo>
                <a:cubicBezTo>
                  <a:pt x="398" y="260"/>
                  <a:pt x="390" y="265"/>
                  <a:pt x="388" y="273"/>
                </a:cubicBezTo>
                <a:cubicBezTo>
                  <a:pt x="388" y="274"/>
                  <a:pt x="373" y="335"/>
                  <a:pt x="331" y="341"/>
                </a:cubicBezTo>
                <a:cubicBezTo>
                  <a:pt x="316" y="343"/>
                  <a:pt x="306" y="341"/>
                  <a:pt x="298" y="333"/>
                </a:cubicBezTo>
                <a:cubicBezTo>
                  <a:pt x="282" y="318"/>
                  <a:pt x="282" y="284"/>
                  <a:pt x="283" y="272"/>
                </a:cubicBezTo>
                <a:cubicBezTo>
                  <a:pt x="302" y="30"/>
                  <a:pt x="302" y="30"/>
                  <a:pt x="302" y="30"/>
                </a:cubicBezTo>
                <a:cubicBezTo>
                  <a:pt x="411" y="30"/>
                  <a:pt x="411" y="30"/>
                  <a:pt x="411" y="30"/>
                </a:cubicBezTo>
                <a:cubicBezTo>
                  <a:pt x="419" y="30"/>
                  <a:pt x="426" y="24"/>
                  <a:pt x="426" y="15"/>
                </a:cubicBezTo>
                <a:cubicBezTo>
                  <a:pt x="426" y="7"/>
                  <a:pt x="419" y="0"/>
                  <a:pt x="41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6" name="直接连接符 15"/>
          <p:cNvCxnSpPr/>
          <p:nvPr/>
        </p:nvCxnSpPr>
        <p:spPr bwMode="white">
          <a:xfrm>
            <a:off x="617143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1593436" y="177800"/>
            <a:ext cx="9782801" cy="12398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593436" y="1600200"/>
            <a:ext cx="9782801" cy="457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zh-CN" altLang="en-US" dirty="0"/>
              <a:t>单击此处编辑母版文本样式</a:t>
            </a:r>
          </a:p>
          <a:p>
            <a:pPr lvl="1" rtl="0"/>
            <a:r>
              <a:rPr lang="zh-CN" altLang="en-US" dirty="0"/>
              <a:t>第二级</a:t>
            </a:r>
          </a:p>
          <a:p>
            <a:pPr lvl="2" rtl="0"/>
            <a:r>
              <a:rPr lang="zh-CN" altLang="en-US" dirty="0"/>
              <a:t>第三级</a:t>
            </a:r>
          </a:p>
          <a:p>
            <a:pPr lvl="3" rtl="0"/>
            <a:r>
              <a:rPr lang="zh-CN" altLang="en-US" dirty="0"/>
              <a:t>第四级</a:t>
            </a:r>
          </a:p>
          <a:p>
            <a:pPr lvl="4" rtl="0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5027612" y="6356351"/>
            <a:ext cx="13715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cap="all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A339CB27-C670-4AAB-948C-7E3D1D9FAE30}" type="datetime2">
              <a:rPr lang="zh-CN" altLang="en-US" smtClean="0"/>
              <a:pPr/>
              <a:t>2017年12月27日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6595933" y="6356351"/>
            <a:ext cx="39740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cap="all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添加页脚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766796" y="6356351"/>
            <a:ext cx="6094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cap="all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7DC1BBB0-96F0-4077-A278-0F3FB5C104D3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543223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>
              <a:lumMod val="75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246888" indent="-246888" algn="l" defTabSz="914400" rtl="0" eaLnBrk="1" latinLnBrk="0" hangingPunct="1">
        <a:lnSpc>
          <a:spcPct val="90000"/>
        </a:lnSpc>
        <a:spcBef>
          <a:spcPts val="1400"/>
        </a:spcBef>
        <a:buFont typeface="Euphemia" pitchFamily="34" charset="0"/>
        <a:buChar char="›"/>
        <a:defRPr sz="2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61264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–"/>
        <a:defRPr sz="2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97840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›"/>
        <a:defRPr sz="20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344168" indent="-246888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–"/>
        <a:defRPr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170992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›"/>
        <a:defRPr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07568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44144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›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80720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–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17296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›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gi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422004" y="748873"/>
            <a:ext cx="8329031" cy="2680127"/>
          </a:xfrm>
        </p:spPr>
        <p:txBody>
          <a:bodyPr rtlCol="0"/>
          <a:lstStyle/>
          <a:p>
            <a:pPr rtl="0"/>
            <a:r>
              <a:rPr lang="en-US" altLang="zh-CN" dirty="0">
                <a:latin typeface="Arial" panose="020B0604020202020204" pitchFamily="34" charset="0"/>
                <a:sym typeface="Arial" panose="020B0604020202020204" pitchFamily="34" charset="0"/>
              </a:rPr>
              <a:t>AI Challenger </a:t>
            </a:r>
            <a:r>
              <a:rPr lang="zh-CN" altLang="en-US" dirty="0">
                <a:latin typeface="Arial" panose="020B0604020202020204" pitchFamily="34" charset="0"/>
                <a:sym typeface="Arial" panose="020B0604020202020204" pitchFamily="34" charset="0"/>
              </a:rPr>
              <a:t>场景分类</a:t>
            </a:r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6761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EFFB1688-5FA9-40ED-8C96-30995B6C67F6}"/>
              </a:ext>
            </a:extLst>
          </p:cNvPr>
          <p:cNvSpPr txBox="1"/>
          <p:nvPr/>
        </p:nvSpPr>
        <p:spPr>
          <a:xfrm>
            <a:off x="1485900" y="404664"/>
            <a:ext cx="885698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 </a:t>
            </a:r>
            <a:r>
              <a:rPr lang="en-US" altLang="zh-CN" sz="2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AlexNet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r>
              <a:rPr lang="en-US" altLang="zh-CN" sz="2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AlexNet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2012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ImageNet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竞赛场景分类的冠军模型，它大幅度降低了分类错误率，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Top5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错误率达到了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15.3%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，后来的许多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CNN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模型也是在其基础上发展而来。整个模型的参数总量超过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6000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万个，相对于</a:t>
            </a:r>
            <a:r>
              <a:rPr lang="en-US" altLang="zh-CN" sz="2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LeNet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来说复杂了许多，这也得益于计算机计算能力的大幅度提高。其结构如下图：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E952E33-A314-4791-B6F8-66BC29BB90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9996" y="3944094"/>
            <a:ext cx="7488832" cy="2605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862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634AE12-FFA2-4537-8900-80BEE37172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8028" y="0"/>
            <a:ext cx="6732748" cy="6845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977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390226-F1EC-4C00-B3DA-D282C09B7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二 数据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F73D410-BE6D-436D-92B4-D4CF32F8B41C}"/>
              </a:ext>
            </a:extLst>
          </p:cNvPr>
          <p:cNvSpPr txBox="1"/>
          <p:nvPr/>
        </p:nvSpPr>
        <p:spPr>
          <a:xfrm>
            <a:off x="1773932" y="1556792"/>
            <a:ext cx="9505056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 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数据来源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r>
              <a:rPr lang="en-US" altLang="zh-CN" sz="2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LeNet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2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AlexNet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数据全部来源于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AI Challenger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  <a:p>
            <a:pPr>
              <a:lnSpc>
                <a:spcPct val="150000"/>
              </a:lnSpc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训练集数据：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ai_challenger_scene_train_20170904</a:t>
            </a:r>
          </a:p>
          <a:p>
            <a:pPr>
              <a:lnSpc>
                <a:spcPct val="150000"/>
              </a:lnSpc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验证集数据：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ai_challenger_scene_validation_20170908</a:t>
            </a:r>
          </a:p>
          <a:p>
            <a:pPr>
              <a:lnSpc>
                <a:spcPct val="150000"/>
              </a:lnSpc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测试集数据：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ai_challenger_scene_test_a_20170922</a:t>
            </a:r>
          </a:p>
          <a:p>
            <a:pPr>
              <a:lnSpc>
                <a:spcPct val="150000"/>
              </a:lnSpc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原始数据均为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RGB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三通道的图像，分辨率不一致。</a:t>
            </a:r>
          </a:p>
          <a:p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97751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4A8A8A66-7FFE-4AE5-96AE-35492C9B8544}"/>
              </a:ext>
            </a:extLst>
          </p:cNvPr>
          <p:cNvSpPr txBox="1"/>
          <p:nvPr/>
        </p:nvSpPr>
        <p:spPr>
          <a:xfrm>
            <a:off x="1701924" y="476672"/>
            <a:ext cx="964907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 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数据预处理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数据预处理主要采用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图像处理的相关包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934FB2E-A8FA-40AE-8E2B-2C3776C01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2044" y="1628800"/>
            <a:ext cx="7488832" cy="5112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761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8A748B7-D3C5-4ED8-9F29-774F36D64D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8148" y="1255337"/>
            <a:ext cx="5688632" cy="5079443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626A5A03-53A1-4D5D-B18B-218759A19A4B}"/>
              </a:ext>
            </a:extLst>
          </p:cNvPr>
          <p:cNvSpPr txBox="1"/>
          <p:nvPr/>
        </p:nvSpPr>
        <p:spPr>
          <a:xfrm>
            <a:off x="1917948" y="732117"/>
            <a:ext cx="92170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转换后的图片</a:t>
            </a:r>
          </a:p>
        </p:txBody>
      </p:sp>
    </p:spTree>
    <p:extLst>
      <p:ext uri="{BB962C8B-B14F-4D97-AF65-F5344CB8AC3E}">
        <p14:creationId xmlns:p14="http://schemas.microsoft.com/office/powerpoint/2010/main" val="2425817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3B196414-AA4D-4C13-8E52-FA7FC15A7CBB}"/>
              </a:ext>
            </a:extLst>
          </p:cNvPr>
          <p:cNvSpPr txBox="1"/>
          <p:nvPr/>
        </p:nvSpPr>
        <p:spPr>
          <a:xfrm>
            <a:off x="1845940" y="476672"/>
            <a:ext cx="95770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三</a:t>
            </a:r>
            <a: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建立模型</a:t>
            </a:r>
            <a:endParaRPr lang="en-US" altLang="zh-CN"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9E06BFB-03AE-408E-A37F-F3955E5B96EB}"/>
              </a:ext>
            </a:extLst>
          </p:cNvPr>
          <p:cNvSpPr txBox="1"/>
          <p:nvPr/>
        </p:nvSpPr>
        <p:spPr>
          <a:xfrm>
            <a:off x="1989956" y="1268760"/>
            <a:ext cx="92890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 </a:t>
            </a:r>
            <a:r>
              <a:rPr lang="en-US" altLang="zh-CN" sz="2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LeNet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6533BDC-EF41-4D8A-AE71-23CBF16CFC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0276" y="1110487"/>
            <a:ext cx="6120680" cy="5710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272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4D49562-000F-4DAF-A618-D89E254F07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0236" y="2060848"/>
            <a:ext cx="4824536" cy="4000343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1377767E-621B-4946-83F0-4B23CF0F39FB}"/>
              </a:ext>
            </a:extLst>
          </p:cNvPr>
          <p:cNvSpPr txBox="1"/>
          <p:nvPr/>
        </p:nvSpPr>
        <p:spPr>
          <a:xfrm>
            <a:off x="2494012" y="821879"/>
            <a:ext cx="8496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参数结构</a:t>
            </a:r>
          </a:p>
        </p:txBody>
      </p:sp>
    </p:spTree>
    <p:extLst>
      <p:ext uri="{BB962C8B-B14F-4D97-AF65-F5344CB8AC3E}">
        <p14:creationId xmlns:p14="http://schemas.microsoft.com/office/powerpoint/2010/main" val="527068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78712B48-F668-4819-99B9-DF8901A29282}"/>
              </a:ext>
            </a:extLst>
          </p:cNvPr>
          <p:cNvSpPr txBox="1"/>
          <p:nvPr/>
        </p:nvSpPr>
        <p:spPr>
          <a:xfrm>
            <a:off x="1917948" y="404664"/>
            <a:ext cx="9289032" cy="58015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 </a:t>
            </a:r>
            <a:r>
              <a:rPr lang="en-US" altLang="zh-CN" sz="2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AlexNet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4200"/>
              </a:lnSpc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本文建立的模型与原始的</a:t>
            </a:r>
            <a:r>
              <a:rPr lang="en-US" altLang="zh-CN" sz="2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AlexNet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有所不同，一是输入数据，原始的</a:t>
            </a:r>
            <a:r>
              <a:rPr lang="en-US" altLang="zh-CN" sz="2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AlexNet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输入数据为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3*227*227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的矩阵，而本文由于内存和数据读取时间等原因将图像的尺寸定为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3*32*32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；二是由于原始的</a:t>
            </a:r>
            <a:r>
              <a:rPr lang="en-US" altLang="zh-CN" sz="2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AlexNet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的绝大多数参数都来自后面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个全连接层，带来巨大的运算量，对计算资源要求很高，训练时间过长，因此本文将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个全连接层改为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个；三是类别数，原始的</a:t>
            </a:r>
            <a:r>
              <a:rPr lang="en-US" altLang="zh-CN" sz="2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AlexNet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针对的是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ImageNet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竞赛，类别数为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1000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，而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AI Challenger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的类别数只有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80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；四是去掉了原始</a:t>
            </a:r>
            <a:r>
              <a:rPr lang="en-US" altLang="zh-CN" sz="2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AlexNet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中的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dropout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层。</a:t>
            </a:r>
          </a:p>
        </p:txBody>
      </p:sp>
    </p:spTree>
    <p:extLst>
      <p:ext uri="{BB962C8B-B14F-4D97-AF65-F5344CB8AC3E}">
        <p14:creationId xmlns:p14="http://schemas.microsoft.com/office/powerpoint/2010/main" val="2419258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20C0E0E-E0DF-47B8-B01A-AF13F80EC7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6220" y="620688"/>
            <a:ext cx="6480720" cy="5956269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C9DDD004-0773-436A-BA2D-549DCF58FAD9}"/>
              </a:ext>
            </a:extLst>
          </p:cNvPr>
          <p:cNvSpPr txBox="1"/>
          <p:nvPr/>
        </p:nvSpPr>
        <p:spPr>
          <a:xfrm>
            <a:off x="1845940" y="980728"/>
            <a:ext cx="23762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AlexNet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20987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80ACDA1-18D5-48AC-A712-291CEEE724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6180" y="1700808"/>
            <a:ext cx="5142956" cy="4192627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108C1246-F9F1-4829-90AF-5A8A01F563EF}"/>
              </a:ext>
            </a:extLst>
          </p:cNvPr>
          <p:cNvSpPr txBox="1"/>
          <p:nvPr/>
        </p:nvSpPr>
        <p:spPr>
          <a:xfrm>
            <a:off x="2854052" y="692696"/>
            <a:ext cx="78488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参数结构</a:t>
            </a:r>
          </a:p>
        </p:txBody>
      </p:sp>
    </p:spTree>
    <p:extLst>
      <p:ext uri="{BB962C8B-B14F-4D97-AF65-F5344CB8AC3E}">
        <p14:creationId xmlns:p14="http://schemas.microsoft.com/office/powerpoint/2010/main" val="1879826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>
                <a:latin typeface="Arial" panose="020B0604020202020204" pitchFamily="34" charset="0"/>
                <a:sym typeface="Arial" panose="020B0604020202020204" pitchFamily="34" charset="0"/>
              </a:rPr>
              <a:t>一 研究背景</a:t>
            </a:r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4" name="内容占位符 13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marL="0" indent="0" rtl="0">
              <a:buNone/>
            </a:pPr>
            <a:r>
              <a:rPr lang="en-US" altLang="zh-CN" dirty="0">
                <a:sym typeface="Arial" panose="020B0604020202020204" pitchFamily="34" charset="0"/>
              </a:rPr>
              <a:t>1 DNN</a:t>
            </a:r>
          </a:p>
          <a:p>
            <a:pPr marL="0" indent="0">
              <a:buNone/>
            </a:pPr>
            <a:r>
              <a:rPr lang="en-US" altLang="zh-CN" dirty="0">
                <a:latin typeface="Arial" panose="020B0604020202020204" pitchFamily="34" charset="0"/>
                <a:sym typeface="Arial" panose="020B0604020202020204" pitchFamily="34" charset="0"/>
              </a:rPr>
              <a:t>       1957</a:t>
            </a:r>
            <a:r>
              <a:rPr lang="zh-CN" altLang="en-US" dirty="0">
                <a:latin typeface="Arial" panose="020B0604020202020204" pitchFamily="34" charset="0"/>
                <a:sym typeface="Arial" panose="020B0604020202020204" pitchFamily="34" charset="0"/>
              </a:rPr>
              <a:t>年，美国康奈尔航空实验室的</a:t>
            </a:r>
            <a:r>
              <a:rPr lang="en-US" altLang="zh-CN" dirty="0">
                <a:latin typeface="Arial" panose="020B0604020202020204" pitchFamily="34" charset="0"/>
                <a:sym typeface="Arial" panose="020B0604020202020204" pitchFamily="34" charset="0"/>
              </a:rPr>
              <a:t>Frank Rosenblatt</a:t>
            </a:r>
            <a:r>
              <a:rPr lang="zh-CN" altLang="en-US" dirty="0">
                <a:latin typeface="Arial" panose="020B0604020202020204" pitchFamily="34" charset="0"/>
                <a:sym typeface="Arial" panose="020B0604020202020204" pitchFamily="34" charset="0"/>
              </a:rPr>
              <a:t>发明了感知机算法。它的模型很简单，如下图：</a:t>
            </a:r>
            <a:endParaRPr lang="en-US" altLang="zh-CN" dirty="0">
              <a:latin typeface="Arial" panose="020B0604020202020204" pitchFamily="34" charset="0"/>
              <a:sym typeface="Arial" panose="020B0604020202020204" pitchFamily="34" charset="0"/>
            </a:endParaRPr>
          </a:p>
          <a:p>
            <a:pPr marL="0" indent="0">
              <a:buNone/>
            </a:pPr>
            <a:endParaRPr lang="en-US" altLang="zh-CN" dirty="0">
              <a:latin typeface="Arial" panose="020B0604020202020204" pitchFamily="34" charset="0"/>
              <a:sym typeface="Arial" panose="020B0604020202020204" pitchFamily="34" charset="0"/>
            </a:endParaRPr>
          </a:p>
          <a:p>
            <a:pPr marL="0" indent="0">
              <a:buNone/>
            </a:pPr>
            <a:endParaRPr lang="en-US" altLang="zh-CN" dirty="0">
              <a:latin typeface="Arial" panose="020B0604020202020204" pitchFamily="34" charset="0"/>
              <a:sym typeface="Arial" panose="020B0604020202020204" pitchFamily="34" charset="0"/>
            </a:endParaRPr>
          </a:p>
          <a:p>
            <a:pPr marL="0" indent="0">
              <a:buNone/>
            </a:pPr>
            <a:endParaRPr lang="en-US" altLang="zh-CN" dirty="0">
              <a:latin typeface="Arial" panose="020B0604020202020204" pitchFamily="34" charset="0"/>
              <a:sym typeface="Arial" panose="020B0604020202020204" pitchFamily="34" charset="0"/>
            </a:endParaRPr>
          </a:p>
          <a:p>
            <a:pPr marL="0" indent="0">
              <a:buNone/>
            </a:pPr>
            <a:endParaRPr lang="en-US" altLang="zh-CN" dirty="0">
              <a:latin typeface="Arial" panose="020B0604020202020204" pitchFamily="34" charset="0"/>
              <a:sym typeface="Arial" panose="020B0604020202020204" pitchFamily="34" charset="0"/>
            </a:endParaRPr>
          </a:p>
          <a:p>
            <a:pPr marL="0" indent="0">
              <a:buNone/>
            </a:pPr>
            <a:r>
              <a:rPr lang="zh-CN" altLang="zh-CN" dirty="0"/>
              <a:t>通过对输入做线性变换：</a:t>
            </a:r>
          </a:p>
          <a:p>
            <a:pPr marL="0" indent="0">
              <a:buNone/>
            </a:pPr>
            <a:endParaRPr lang="en-US" altLang="zh-CN" dirty="0">
              <a:latin typeface="Arial" panose="020B0604020202020204" pitchFamily="34" charset="0"/>
              <a:sym typeface="Arial" panose="020B0604020202020204" pitchFamily="34" charset="0"/>
            </a:endParaRPr>
          </a:p>
          <a:p>
            <a:pPr marL="0" indent="0">
              <a:buNone/>
            </a:pPr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7F54C12-D563-4832-9247-7B658B9DB7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5980" y="3276573"/>
            <a:ext cx="3689391" cy="189174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614E1DF5-ECE1-4111-AF5C-1F26E600E7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6380" y="5085184"/>
            <a:ext cx="1800200" cy="937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426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0E979C8A-F854-49E1-B485-8880BAC2054E}"/>
              </a:ext>
            </a:extLst>
          </p:cNvPr>
          <p:cNvSpPr txBox="1"/>
          <p:nvPr/>
        </p:nvSpPr>
        <p:spPr>
          <a:xfrm>
            <a:off x="1917948" y="1268760"/>
            <a:ext cx="943304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四</a:t>
            </a:r>
            <a: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训练模型</a:t>
            </a:r>
            <a:endParaRPr lang="en-US" altLang="zh-CN"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本文采用的损失函数为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Cross Entropy Loss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（交叉熵损失函数），最优化方法为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batch size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的批量梯度下降。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88937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2B3AF0E3-7724-48B5-982E-3B5D64B98165}"/>
              </a:ext>
            </a:extLst>
          </p:cNvPr>
          <p:cNvSpPr txBox="1"/>
          <p:nvPr/>
        </p:nvSpPr>
        <p:spPr>
          <a:xfrm>
            <a:off x="1845940" y="692696"/>
            <a:ext cx="93610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 </a:t>
            </a:r>
            <a:r>
              <a:rPr lang="en-US" altLang="zh-CN" sz="2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LeNet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02B88F6-42FE-4E66-AE93-C84259ED35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2044" y="1340768"/>
            <a:ext cx="7839561" cy="5256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304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2F6E1B9-2EC5-4869-8F93-F47A316AD3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4092" y="308844"/>
            <a:ext cx="3168352" cy="6278031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15DCCC96-6B65-4F5E-BBD9-0C616862B1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6580" y="308844"/>
            <a:ext cx="2621665" cy="6278031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810EC0E3-608C-4651-87ED-AC237E1F773F}"/>
              </a:ext>
            </a:extLst>
          </p:cNvPr>
          <p:cNvSpPr txBox="1"/>
          <p:nvPr/>
        </p:nvSpPr>
        <p:spPr>
          <a:xfrm>
            <a:off x="2238499" y="620688"/>
            <a:ext cx="615553" cy="482453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交叉熵损失变化</a:t>
            </a:r>
          </a:p>
        </p:txBody>
      </p:sp>
    </p:spTree>
    <p:extLst>
      <p:ext uri="{BB962C8B-B14F-4D97-AF65-F5344CB8AC3E}">
        <p14:creationId xmlns:p14="http://schemas.microsoft.com/office/powerpoint/2010/main" val="2926732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DB281D96-521B-4423-9578-0EEF1C84A96D}"/>
              </a:ext>
            </a:extLst>
          </p:cNvPr>
          <p:cNvSpPr txBox="1"/>
          <p:nvPr/>
        </p:nvSpPr>
        <p:spPr>
          <a:xfrm>
            <a:off x="1917948" y="404664"/>
            <a:ext cx="92890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 </a:t>
            </a:r>
            <a:r>
              <a:rPr lang="en-US" altLang="zh-CN" sz="2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AlexNet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4A914F7-A767-47B3-BD57-9C1C6BC047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2936" y="1556792"/>
            <a:ext cx="8079055" cy="4464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077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FEC5412-214C-4011-AA27-38353FD882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4372" y="188640"/>
            <a:ext cx="3024336" cy="6575788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7FFCD74B-C6E8-4AC8-B691-5A982EDB2C19}"/>
              </a:ext>
            </a:extLst>
          </p:cNvPr>
          <p:cNvSpPr txBox="1"/>
          <p:nvPr/>
        </p:nvSpPr>
        <p:spPr>
          <a:xfrm>
            <a:off x="3894683" y="1268760"/>
            <a:ext cx="615553" cy="381642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交叉熵损失变化</a:t>
            </a:r>
          </a:p>
        </p:txBody>
      </p:sp>
    </p:spTree>
    <p:extLst>
      <p:ext uri="{BB962C8B-B14F-4D97-AF65-F5344CB8AC3E}">
        <p14:creationId xmlns:p14="http://schemas.microsoft.com/office/powerpoint/2010/main" val="3361530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CCC5F423-C7E4-42B2-835E-4EC796B67415}"/>
              </a:ext>
            </a:extLst>
          </p:cNvPr>
          <p:cNvSpPr txBox="1"/>
          <p:nvPr/>
        </p:nvSpPr>
        <p:spPr>
          <a:xfrm>
            <a:off x="1917948" y="404664"/>
            <a:ext cx="92890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五 分类效果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DE7E9EC-E9B6-4072-A6B9-F451046CB1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2004" y="1808820"/>
            <a:ext cx="8677743" cy="3492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625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0DBF276F-14D1-4F81-BA2A-968D82B34F0C}"/>
              </a:ext>
            </a:extLst>
          </p:cNvPr>
          <p:cNvSpPr txBox="1"/>
          <p:nvPr/>
        </p:nvSpPr>
        <p:spPr>
          <a:xfrm>
            <a:off x="2205980" y="836712"/>
            <a:ext cx="864096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 </a:t>
            </a:r>
            <a:r>
              <a:rPr lang="en-US" altLang="zh-CN" sz="2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LeNet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 </a:t>
            </a:r>
            <a:r>
              <a:rPr lang="en-US" altLang="zh-CN" sz="2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AlexNet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D301FAA-18AF-448B-8694-C657EE46DD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5980" y="1760930"/>
            <a:ext cx="9312338" cy="39833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88AD671-0833-46AF-ABA5-36BCA45934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5980" y="4364842"/>
            <a:ext cx="9505056" cy="461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221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E4BEFEF0-5020-4F48-B278-9C497C4E3800}"/>
              </a:ext>
            </a:extLst>
          </p:cNvPr>
          <p:cNvSpPr txBox="1"/>
          <p:nvPr/>
        </p:nvSpPr>
        <p:spPr>
          <a:xfrm>
            <a:off x="1845940" y="476672"/>
            <a:ext cx="93610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六 总结</a:t>
            </a:r>
            <a:endParaRPr lang="en-US" altLang="zh-CN"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2CCBE3D-FF80-4B47-87D6-67D7EDB98B0D}"/>
              </a:ext>
            </a:extLst>
          </p:cNvPr>
          <p:cNvSpPr txBox="1"/>
          <p:nvPr/>
        </p:nvSpPr>
        <p:spPr>
          <a:xfrm>
            <a:off x="1845940" y="1132600"/>
            <a:ext cx="9361040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从分类的效果来看，无论是</a:t>
            </a:r>
            <a:r>
              <a:rPr lang="en-US" altLang="zh-CN" sz="2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LeNet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还是</a:t>
            </a:r>
            <a:r>
              <a:rPr lang="en-US" altLang="zh-CN" sz="2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AlexNet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，效果都差强人意，远远达不到工业应用的标准。</a:t>
            </a:r>
            <a:r>
              <a:rPr lang="en-US" altLang="zh-CN" sz="2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LeNet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由于本身的网络深度不够，分类效果一般在意料之中，但是</a:t>
            </a:r>
            <a:r>
              <a:rPr lang="en-US" altLang="zh-CN" sz="2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AlexNet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ImageNet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上对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1000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类图片的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Top1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准确率超过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50%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，远远好于本文所建模型。本文作者认为可能的原因如下：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 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图像较小，本文的图像大小为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32*32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，比起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227*227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丢失了许多图像信息；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 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网络结构相对简单，去掉了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dropout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层，将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个全连接层变为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个全连接层，在简化模型的同时也减弱了模型的表达能力；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 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数据量，本文所选用的训练集只有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50000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张图片，通过增加数据量可以在一定程度上提高分类准确率。</a:t>
            </a:r>
          </a:p>
        </p:txBody>
      </p:sp>
    </p:spTree>
    <p:extLst>
      <p:ext uri="{BB962C8B-B14F-4D97-AF65-F5344CB8AC3E}">
        <p14:creationId xmlns:p14="http://schemas.microsoft.com/office/powerpoint/2010/main" val="2315409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54148B-9BE6-4945-8D54-C4EDE1105E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1924" y="2348880"/>
            <a:ext cx="9782801" cy="1239837"/>
          </a:xfrm>
        </p:spPr>
        <p:txBody>
          <a:bodyPr>
            <a:normAutofit/>
          </a:bodyPr>
          <a:lstStyle/>
          <a:p>
            <a:pPr algn="ctr"/>
            <a:r>
              <a:rPr lang="en-US" altLang="zh-CN" sz="5400" dirty="0"/>
              <a:t>Thanks</a:t>
            </a:r>
            <a:r>
              <a:rPr lang="zh-CN" altLang="en-US" sz="5400" dirty="0"/>
              <a:t>！</a:t>
            </a:r>
          </a:p>
        </p:txBody>
      </p:sp>
    </p:spTree>
    <p:extLst>
      <p:ext uri="{BB962C8B-B14F-4D97-AF65-F5344CB8AC3E}">
        <p14:creationId xmlns:p14="http://schemas.microsoft.com/office/powerpoint/2010/main" val="2258967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0998DFB-0F42-45F7-813F-C123D17989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93436" y="404664"/>
            <a:ext cx="9782801" cy="5767536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得到一个中间输出，然后对中间输出用一个激活函数进行变换：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得到最终输出。这个模型的缺陷在于它只能进行简单的二分类，无法满足工业界要求。因此引出了神经网络。</a:t>
            </a: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6E09BF5-11DD-4114-87C8-4C79F72041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7948" y="1340768"/>
            <a:ext cx="2855774" cy="72008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010E61A-3AEC-4359-95AA-C0C9CCA048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0076" y="3450726"/>
            <a:ext cx="5488188" cy="3060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916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EBB133FB-20AC-4FF2-AA47-CB32EA313916}"/>
              </a:ext>
            </a:extLst>
          </p:cNvPr>
          <p:cNvSpPr txBox="1"/>
          <p:nvPr/>
        </p:nvSpPr>
        <p:spPr>
          <a:xfrm>
            <a:off x="1773932" y="1412776"/>
            <a:ext cx="9649072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神经网络是对感知机的扩展，主要有三个特征：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）加入了隐藏层，增强了模型的表达能力；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）输出神经元可以有多个，即可以进行多类分类；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）改进了激活函数，由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sign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函数转变成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sigmoid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函数：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当然还包括后来出现的</a:t>
            </a:r>
            <a:r>
              <a:rPr lang="en-US" altLang="zh-CN" sz="2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tanx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en-US" altLang="zh-CN" sz="2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softmax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等激活函数。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C11674F6-9362-41A1-A050-11F6542FCF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4212" y="4869160"/>
            <a:ext cx="3295090" cy="576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339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>
            <a:extLst>
              <a:ext uri="{FF2B5EF4-FFF2-40B4-BE49-F238E27FC236}">
                <a16:creationId xmlns:a16="http://schemas.microsoft.com/office/drawing/2014/main" id="{CF5DE722-F602-476D-A455-47B17BF230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773932" y="764704"/>
            <a:ext cx="9577064" cy="5688632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DNN</a:t>
            </a:r>
            <a:r>
              <a:rPr lang="zh-CN" altLang="en-US" dirty="0"/>
              <a:t>即有很多隐藏层的神经网络，如下图：</a:t>
            </a: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E8EB7CA-816C-4033-B1C2-FEFDF12AEF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0955" y="1808820"/>
            <a:ext cx="6503017" cy="356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726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A037515B-AB74-4328-8FE5-78C91C208BF7}"/>
              </a:ext>
            </a:extLst>
          </p:cNvPr>
          <p:cNvSpPr txBox="1"/>
          <p:nvPr/>
        </p:nvSpPr>
        <p:spPr>
          <a:xfrm>
            <a:off x="1629916" y="332656"/>
            <a:ext cx="9793088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CNN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即卷积神经网络，一个典型的卷积神经网络如下图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</a:p>
          <a:p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卷积层的思想来源于哈佛的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Hubel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Wiesel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所做的猫的视觉实验，他们发现大脑视觉区神经是按列组织的，大脑处理图像是从简单的边缘结构开始的，卷积的过程实际上是一个探测事物轮廓和边缘结构的过程。其具体过程如下：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2B1AC71-5349-4500-AE0C-146C1B2D0B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5594" y="1268760"/>
            <a:ext cx="8136904" cy="3148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786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9C0E2A3E-2E34-4160-9FB3-F5F6717D77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2044" y="1520788"/>
            <a:ext cx="2624631" cy="237626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C005E65-5A7C-46CD-A17E-29BC25825F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3171" y="1989529"/>
            <a:ext cx="1694835" cy="143878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71A9F15-BA43-4220-B785-839A57FC88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2244" y="4149080"/>
            <a:ext cx="3888432" cy="2602774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642BD26E-DB45-4E66-9B2F-268C0E8CDBA5}"/>
              </a:ext>
            </a:extLst>
          </p:cNvPr>
          <p:cNvSpPr txBox="1"/>
          <p:nvPr/>
        </p:nvSpPr>
        <p:spPr>
          <a:xfrm>
            <a:off x="2133972" y="332656"/>
            <a:ext cx="9001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卷积层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DB432D0-3431-4DE4-B5B8-EA4E980387E0}"/>
              </a:ext>
            </a:extLst>
          </p:cNvPr>
          <p:cNvSpPr txBox="1"/>
          <p:nvPr/>
        </p:nvSpPr>
        <p:spPr>
          <a:xfrm>
            <a:off x="2582191" y="1003666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输入矩阵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DFFC896-5F53-4F64-AA2D-A0FF66070713}"/>
              </a:ext>
            </a:extLst>
          </p:cNvPr>
          <p:cNvSpPr txBox="1"/>
          <p:nvPr/>
        </p:nvSpPr>
        <p:spPr>
          <a:xfrm>
            <a:off x="7750596" y="1484784"/>
            <a:ext cx="16274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卷积核</a:t>
            </a:r>
          </a:p>
        </p:txBody>
      </p:sp>
    </p:spTree>
    <p:extLst>
      <p:ext uri="{BB962C8B-B14F-4D97-AF65-F5344CB8AC3E}">
        <p14:creationId xmlns:p14="http://schemas.microsoft.com/office/powerpoint/2010/main" val="3349521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D6C17E0A-C1B6-4B16-8C02-C49E0C40F8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2444" y="1772816"/>
            <a:ext cx="4824761" cy="4112758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17AD22DC-B147-4D51-8B18-586A39352C8D}"/>
              </a:ext>
            </a:extLst>
          </p:cNvPr>
          <p:cNvSpPr txBox="1"/>
          <p:nvPr/>
        </p:nvSpPr>
        <p:spPr>
          <a:xfrm>
            <a:off x="1701924" y="1748298"/>
            <a:ext cx="4536504" cy="37557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600"/>
              </a:lnSpc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池化层是对输入张量的各个子矩阵进行压缩。池化层的作用一是保持不变性，包括平移、旋转和尺度变化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二是特征提取，在保留主要特征的同时起到降维的作用，减小了过拟合，增强模型的泛化能力。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CA17BA3-481B-44FA-B1E8-5C7A0E09DE9D}"/>
              </a:ext>
            </a:extLst>
          </p:cNvPr>
          <p:cNvSpPr txBox="1"/>
          <p:nvPr/>
        </p:nvSpPr>
        <p:spPr>
          <a:xfrm>
            <a:off x="7102524" y="972426"/>
            <a:ext cx="36724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池化层</a:t>
            </a:r>
          </a:p>
        </p:txBody>
      </p:sp>
    </p:spTree>
    <p:extLst>
      <p:ext uri="{BB962C8B-B14F-4D97-AF65-F5344CB8AC3E}">
        <p14:creationId xmlns:p14="http://schemas.microsoft.com/office/powerpoint/2010/main" val="1729868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C9579EE1-23A0-4DC9-8ECC-3B8BDB95B397}"/>
              </a:ext>
            </a:extLst>
          </p:cNvPr>
          <p:cNvSpPr txBox="1"/>
          <p:nvPr/>
        </p:nvSpPr>
        <p:spPr>
          <a:xfrm>
            <a:off x="1773932" y="404664"/>
            <a:ext cx="964907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 </a:t>
            </a:r>
            <a:r>
              <a:rPr lang="en-US" altLang="zh-CN" sz="2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LeNet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LeNet-5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Yann </a:t>
            </a:r>
            <a:r>
              <a:rPr lang="en-US" altLang="zh-CN" sz="2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LeCun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1998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年设计的用于手写数字识别的卷积神经网络，是早期卷积神经网络中最有代表性的实验系统之一。</a:t>
            </a:r>
            <a:r>
              <a:rPr lang="en-US" altLang="zh-CN" sz="2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LeNet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在手写体识别上的分类效果相当不错，并被应用于邮票系统当中。其结构如下图：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4A43397-6251-4267-A099-99D7480473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1429" y="3408752"/>
            <a:ext cx="8074077" cy="2606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524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数学 16x9">
  <a:themeElements>
    <a:clrScheme name="Math_16x9">
      <a:dk1>
        <a:srgbClr val="465562"/>
      </a:dk1>
      <a:lt1>
        <a:srgbClr val="FFFFFF"/>
      </a:lt1>
      <a:dk2>
        <a:srgbClr val="000000"/>
      </a:dk2>
      <a:lt2>
        <a:srgbClr val="F2ECE2"/>
      </a:lt2>
      <a:accent1>
        <a:srgbClr val="9BAAB7"/>
      </a:accent1>
      <a:accent2>
        <a:srgbClr val="B8D082"/>
      </a:accent2>
      <a:accent3>
        <a:srgbClr val="EFDB85"/>
      </a:accent3>
      <a:accent4>
        <a:srgbClr val="E8A565"/>
      </a:accent4>
      <a:accent5>
        <a:srgbClr val="BC9AAE"/>
      </a:accent5>
      <a:accent6>
        <a:srgbClr val="BABABA"/>
      </a:accent6>
      <a:hlink>
        <a:srgbClr val="8FC48C"/>
      </a:hlink>
      <a:folHlink>
        <a:srgbClr val="969696"/>
      </a:folHlink>
    </a:clrScheme>
    <a:fontScheme name="Euphemia">
      <a:majorFont>
        <a:latin typeface="Euphemia"/>
        <a:ea typeface=""/>
        <a:cs typeface=""/>
      </a:majorFont>
      <a:minorFont>
        <a:latin typeface="Euphem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16309059_TF02787947" id="{124DA91E-99CB-419E-AAA1-512E3751EB10}" vid="{FB4B810C-0487-49BA-A146-76B585018C49}"/>
    </a:ext>
  </a:extLst>
</a:theme>
</file>

<file path=ppt/theme/theme2.xml><?xml version="1.0" encoding="utf-8"?>
<a:theme xmlns:a="http://schemas.openxmlformats.org/drawingml/2006/main" name="Office 主题">
  <a:themeElements>
    <a:clrScheme name="Math_16x9">
      <a:dk1>
        <a:srgbClr val="465562"/>
      </a:dk1>
      <a:lt1>
        <a:srgbClr val="FFFFFF"/>
      </a:lt1>
      <a:dk2>
        <a:srgbClr val="000000"/>
      </a:dk2>
      <a:lt2>
        <a:srgbClr val="F2ECE2"/>
      </a:lt2>
      <a:accent1>
        <a:srgbClr val="9BAAB7"/>
      </a:accent1>
      <a:accent2>
        <a:srgbClr val="B8D082"/>
      </a:accent2>
      <a:accent3>
        <a:srgbClr val="EFDB85"/>
      </a:accent3>
      <a:accent4>
        <a:srgbClr val="E8A565"/>
      </a:accent4>
      <a:accent5>
        <a:srgbClr val="BC9AAE"/>
      </a:accent5>
      <a:accent6>
        <a:srgbClr val="BABABA"/>
      </a:accent6>
      <a:hlink>
        <a:srgbClr val="8FC48C"/>
      </a:hlink>
      <a:folHlink>
        <a:srgbClr val="A97C96"/>
      </a:folHlink>
    </a:clrScheme>
    <a:fontScheme name="Euphemia">
      <a:majorFont>
        <a:latin typeface="Euphemia"/>
        <a:ea typeface=""/>
        <a:cs typeface=""/>
      </a:majorFont>
      <a:minorFont>
        <a:latin typeface="Euphem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Math_16x9">
      <a:dk1>
        <a:srgbClr val="465562"/>
      </a:dk1>
      <a:lt1>
        <a:srgbClr val="FFFFFF"/>
      </a:lt1>
      <a:dk2>
        <a:srgbClr val="000000"/>
      </a:dk2>
      <a:lt2>
        <a:srgbClr val="F2ECE2"/>
      </a:lt2>
      <a:accent1>
        <a:srgbClr val="9BAAB7"/>
      </a:accent1>
      <a:accent2>
        <a:srgbClr val="B8D082"/>
      </a:accent2>
      <a:accent3>
        <a:srgbClr val="EFDB85"/>
      </a:accent3>
      <a:accent4>
        <a:srgbClr val="E8A565"/>
      </a:accent4>
      <a:accent5>
        <a:srgbClr val="BC9AAE"/>
      </a:accent5>
      <a:accent6>
        <a:srgbClr val="BABABA"/>
      </a:accent6>
      <a:hlink>
        <a:srgbClr val="8FC48C"/>
      </a:hlink>
      <a:folHlink>
        <a:srgbClr val="A97C96"/>
      </a:folHlink>
    </a:clrScheme>
    <a:fontScheme name="Euphemia">
      <a:majorFont>
        <a:latin typeface="Euphemia"/>
        <a:ea typeface=""/>
        <a:cs typeface=""/>
      </a:majorFont>
      <a:minorFont>
        <a:latin typeface="Euphem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带 Pi 的数学教育演示文稿（宽屏）</Template>
  <TotalTime>156</TotalTime>
  <Words>877</Words>
  <Application>Microsoft Office PowerPoint</Application>
  <PresentationFormat>自定义</PresentationFormat>
  <Paragraphs>94</Paragraphs>
  <Slides>28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32" baseType="lpstr">
      <vt:lpstr>微软雅黑</vt:lpstr>
      <vt:lpstr>Arial</vt:lpstr>
      <vt:lpstr>Euphemia</vt:lpstr>
      <vt:lpstr>数学 16x9</vt:lpstr>
      <vt:lpstr>AI Challenger 场景分类</vt:lpstr>
      <vt:lpstr>一 研究背景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二 数据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Thanks！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场景分类</dc:title>
  <dc:creator>华少杰</dc:creator>
  <cp:lastModifiedBy>华少杰</cp:lastModifiedBy>
  <cp:revision>19</cp:revision>
  <dcterms:created xsi:type="dcterms:W3CDTF">2017-12-26T14:36:01Z</dcterms:created>
  <dcterms:modified xsi:type="dcterms:W3CDTF">2017-12-27T03:32:23Z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0x010100AA3F7D94069FF64A86F7DFF56D60E3BE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CampaignTags">
    <vt:lpwstr/>
  </property>
  <property fmtid="{D5CDD505-2E9C-101B-9397-08002B2CF9AE}" pid="7" name="ScenarioTags">
    <vt:lpwstr/>
  </property>
</Properties>
</file>